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Shape 5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9" name="Shape 5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Shape 5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3" name="Shape 5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3" name="Shape 583"/>
        <p:cNvGrpSpPr/>
        <p:nvPr/>
      </p:nvGrpSpPr>
      <p:grpSpPr>
        <a:xfrm>
          <a:off x="0" y="0"/>
          <a:ext cx="0" cy="0"/>
          <a:chOff x="0" y="0"/>
          <a:chExt cx="0" cy="0"/>
        </a:xfrm>
      </p:grpSpPr>
      <p:sp>
        <p:nvSpPr>
          <p:cNvPr id="584" name="Shape 5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5" name="Shape 5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Shape 6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2" name="Shape 6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8" name="Shape 6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Shape 6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3" name="Shape 6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Shape 6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1" name="Shape 6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7" name="Shape 707"/>
        <p:cNvGrpSpPr/>
        <p:nvPr/>
      </p:nvGrpSpPr>
      <p:grpSpPr>
        <a:xfrm>
          <a:off x="0" y="0"/>
          <a:ext cx="0" cy="0"/>
          <a:chOff x="0" y="0"/>
          <a:chExt cx="0" cy="0"/>
        </a:xfrm>
      </p:grpSpPr>
      <p:sp>
        <p:nvSpPr>
          <p:cNvPr id="708" name="Shape 7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9" name="Shape 7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5" name="Shape 735"/>
        <p:cNvGrpSpPr/>
        <p:nvPr/>
      </p:nvGrpSpPr>
      <p:grpSpPr>
        <a:xfrm>
          <a:off x="0" y="0"/>
          <a:ext cx="0" cy="0"/>
          <a:chOff x="0" y="0"/>
          <a:chExt cx="0" cy="0"/>
        </a:xfrm>
      </p:grpSpPr>
      <p:sp>
        <p:nvSpPr>
          <p:cNvPr id="736" name="Shape 7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7" name="Shape 7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 Id="rId6" Type="http://schemas.openxmlformats.org/officeDocument/2006/relationships/hyperlink" Target="#slide=id.g1f88252dc4_0_83"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 Id="rId6" Type="http://schemas.openxmlformats.org/officeDocument/2006/relationships/hyperlink" Target="#slide=id.g1f88252dc4_0_83"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Shape 10"/>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Shape 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2" name="Shape 12"/>
          <p:cNvGrpSpPr/>
          <p:nvPr/>
        </p:nvGrpSpPr>
        <p:grpSpPr>
          <a:xfrm>
            <a:off x="830392" y="1191256"/>
            <a:ext cx="745763" cy="45826"/>
            <a:chOff x="4580561" y="2589004"/>
            <a:chExt cx="1064464" cy="25200"/>
          </a:xfrm>
        </p:grpSpPr>
        <p:sp>
          <p:nvSpPr>
            <p:cNvPr id="13" name="Shape 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 name="Shape 15"/>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Shape 16"/>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Shape 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8" name="Shape 1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Shape 19"/>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Shape 20"/>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Shape 110"/>
          <p:cNvGrpSpPr/>
          <p:nvPr/>
        </p:nvGrpSpPr>
        <p:grpSpPr>
          <a:xfrm>
            <a:off x="830392" y="4169130"/>
            <a:ext cx="745763" cy="45826"/>
            <a:chOff x="4580561" y="2589004"/>
            <a:chExt cx="1064464" cy="25200"/>
          </a:xfrm>
        </p:grpSpPr>
        <p:sp>
          <p:nvSpPr>
            <p:cNvPr id="111" name="Shape 1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3" name="Shape 113"/>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Shape 1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
        <p:nvSpPr>
          <p:cNvPr id="115" name="Shape 115">
            <a:hlinkClick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6" name="Shape 116">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Shape 117">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Shape 118">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Shape 120"/>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21" name="Shape 121"/>
          <p:cNvGrpSpPr/>
          <p:nvPr/>
        </p:nvGrpSpPr>
        <p:grpSpPr>
          <a:xfrm>
            <a:off x="830392" y="1191256"/>
            <a:ext cx="745763" cy="45826"/>
            <a:chOff x="4580561" y="2589004"/>
            <a:chExt cx="1064464" cy="25200"/>
          </a:xfrm>
        </p:grpSpPr>
        <p:sp>
          <p:nvSpPr>
            <p:cNvPr id="122" name="Shape 1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4" name="Shape 124"/>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Shape 125"/>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Shape 126"/>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28" name="Shape 128">
            <a:hlinkClick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9" name="Shape 129">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Shape 130">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Shape 131">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Shape 13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Shape 13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35" name="Shape 135">
            <a:hlinkClick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36" name="Shape 136">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Shape 137">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Shape 138">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Shape 140"/>
          <p:cNvGrpSpPr/>
          <p:nvPr/>
        </p:nvGrpSpPr>
        <p:grpSpPr>
          <a:xfrm>
            <a:off x="830392" y="4169130"/>
            <a:ext cx="745763" cy="45826"/>
            <a:chOff x="4580561" y="2589004"/>
            <a:chExt cx="1064464" cy="25200"/>
          </a:xfrm>
        </p:grpSpPr>
        <p:sp>
          <p:nvSpPr>
            <p:cNvPr id="141" name="Shape 14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3" name="Shape 143"/>
          <p:cNvSpPr txBox="1"/>
          <p:nvPr>
            <p:ph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p:txBody>
      </p:sp>
      <p:sp>
        <p:nvSpPr>
          <p:cNvPr id="144" name="Shape 14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Shape 14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
        <p:nvSpPr>
          <p:cNvPr id="146" name="Shape 146">
            <a:hlinkClick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47" name="Shape 147">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Shape 148">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Shape 149">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Shape 15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52" name="Shape 152">
            <a:hlinkClick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3" name="Shape 1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Shape 1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Shape 1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Shape 157"/>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Shape 15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
        <p:nvSpPr>
          <p:cNvPr id="159" name="Shape 159"/>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Shape 160"/>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Shape 161"/>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Shape 163"/>
          <p:cNvGrpSpPr/>
          <p:nvPr/>
        </p:nvGrpSpPr>
        <p:grpSpPr>
          <a:xfrm>
            <a:off x="830392" y="1191256"/>
            <a:ext cx="745763" cy="45826"/>
            <a:chOff x="4580561" y="2589004"/>
            <a:chExt cx="1064464" cy="25200"/>
          </a:xfrm>
        </p:grpSpPr>
        <p:sp>
          <p:nvSpPr>
            <p:cNvPr id="164" name="Shape 16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6" name="Shape 166"/>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Shape 16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
        <p:nvSpPr>
          <p:cNvPr id="168" name="Shape 168">
            <a:hlinkClick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69" name="Shape 169">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Shape 170">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Shape 171">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Shape 2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Shape 2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 name="Shape 24"/>
          <p:cNvGrpSpPr/>
          <p:nvPr/>
        </p:nvGrpSpPr>
        <p:grpSpPr>
          <a:xfrm>
            <a:off x="830392" y="1191256"/>
            <a:ext cx="745763" cy="45826"/>
            <a:chOff x="4580561" y="2589004"/>
            <a:chExt cx="1064464" cy="25200"/>
          </a:xfrm>
        </p:grpSpPr>
        <p:sp>
          <p:nvSpPr>
            <p:cNvPr id="25" name="Shape 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7" name="Shape 27"/>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Shape 28"/>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Shape 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30" name="Shape 30">
            <a:hlinkClick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1" name="Shape 31">
            <a:hlinkClick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Shape 32">
            <a:hlinkClick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Shape 33">
            <a:hlinkClick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Shape 35"/>
          <p:cNvGrpSpPr/>
          <p:nvPr/>
        </p:nvGrpSpPr>
        <p:grpSpPr>
          <a:xfrm>
            <a:off x="830392" y="1191256"/>
            <a:ext cx="745763" cy="45826"/>
            <a:chOff x="4580561" y="2589004"/>
            <a:chExt cx="1064464" cy="25200"/>
          </a:xfrm>
        </p:grpSpPr>
        <p:sp>
          <p:nvSpPr>
            <p:cNvPr id="36" name="Shape 3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8" name="Shape 38"/>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Shape 3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
        <p:nvSpPr>
          <p:cNvPr id="40" name="Shape 40">
            <a:hlinkClick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Shape 42">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Shape 43">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Shape 4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6" name="Shape 46"/>
          <p:cNvGrpSpPr/>
          <p:nvPr/>
        </p:nvGrpSpPr>
        <p:grpSpPr>
          <a:xfrm>
            <a:off x="830392" y="1191256"/>
            <a:ext cx="745763" cy="45826"/>
            <a:chOff x="4580561" y="2589004"/>
            <a:chExt cx="1064464" cy="25200"/>
          </a:xfrm>
        </p:grpSpPr>
        <p:sp>
          <p:nvSpPr>
            <p:cNvPr id="47" name="Shape 4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9" name="Shape 49"/>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Shape 50"/>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Shape 5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52" name="Shape 52">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3" name="Shape 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Shape 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Shape 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Shape 5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59" name="Shape 59">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0" name="Shape 60">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Shape 61">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Shape 62">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Shape 63"/>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Shape 6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Shape 6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a:spcBef>
                <a:spcPts val="0"/>
              </a:spcBef>
              <a:spcAft>
                <a:spcPts val="0"/>
              </a:spcAft>
              <a:buNone/>
            </a:pPr>
            <a:fld id="{00000000-1234-1234-1234-123412341234}" type="slidenum">
              <a:rPr lang="en-GB"/>
              <a:t>‹#›</a:t>
            </a:fld>
            <a:endParaRPr/>
          </a:p>
        </p:txBody>
      </p:sp>
      <p:sp>
        <p:nvSpPr>
          <p:cNvPr id="68" name="Shape 68">
            <a:hlinkClick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9" name="Shape 69">
            <a:hlinkClick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Shape 70">
            <a:hlinkClick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Shape 71">
            <a:hlinkClick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Shape 72"/>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5" name="Shape 75"/>
          <p:cNvGrpSpPr/>
          <p:nvPr/>
        </p:nvGrpSpPr>
        <p:grpSpPr>
          <a:xfrm>
            <a:off x="830392" y="1191256"/>
            <a:ext cx="745763" cy="45826"/>
            <a:chOff x="4580561" y="2589004"/>
            <a:chExt cx="1064464" cy="25200"/>
          </a:xfrm>
        </p:grpSpPr>
        <p:sp>
          <p:nvSpPr>
            <p:cNvPr id="76" name="Shape 7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8" name="Shape 7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Shape 79"/>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Shape 80"/>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Shape 8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82" name="Shape 82">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3" name="Shape 8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Shape 8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Shape 8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Shape 8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8" name="Shape 88"/>
          <p:cNvGrpSpPr/>
          <p:nvPr/>
        </p:nvGrpSpPr>
        <p:grpSpPr>
          <a:xfrm>
            <a:off x="830392" y="1191256"/>
            <a:ext cx="745763" cy="45826"/>
            <a:chOff x="4580561" y="2589004"/>
            <a:chExt cx="1064464" cy="25200"/>
          </a:xfrm>
        </p:grpSpPr>
        <p:sp>
          <p:nvSpPr>
            <p:cNvPr id="89" name="Shape 8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 name="Shape 9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1" name="Shape 91"/>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Shape 9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93" name="Shape 93">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4" name="Shape 94">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Shape 95">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Shape 96">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Shape 9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9" name="Shape 99"/>
          <p:cNvGrpSpPr/>
          <p:nvPr/>
        </p:nvGrpSpPr>
        <p:grpSpPr>
          <a:xfrm>
            <a:off x="830392" y="1191256"/>
            <a:ext cx="745763" cy="45826"/>
            <a:chOff x="4580561" y="2589004"/>
            <a:chExt cx="1064464" cy="25200"/>
          </a:xfrm>
        </p:grpSpPr>
        <p:sp>
          <p:nvSpPr>
            <p:cNvPr id="100" name="Shape 10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2" name="Shape 102"/>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Shape 103"/>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Shape 10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05" name="Shape 105">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6" name="Shape 106">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Shape 107">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Shape 108">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3.jpg"/><Relationship Id="rId4" Type="http://schemas.openxmlformats.org/officeDocument/2006/relationships/image" Target="../media/image4.jpg"/><Relationship Id="rId5"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9.jp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1" Type="http://schemas.openxmlformats.org/officeDocument/2006/relationships/hyperlink" Target="#slide=id.g1f88252dc4_0_1140" TargetMode="External"/><Relationship Id="rId10" Type="http://schemas.openxmlformats.org/officeDocument/2006/relationships/hyperlink" Target="#slide=id.g1f88252dc4_0_1118" TargetMode="External"/><Relationship Id="rId13" Type="http://schemas.openxmlformats.org/officeDocument/2006/relationships/hyperlink" Target="#slide=id.g1f88252dc4_0_1278" TargetMode="External"/><Relationship Id="rId12" Type="http://schemas.openxmlformats.org/officeDocument/2006/relationships/hyperlink" Target="#slide=id.g1f88252dc4_0_1231" TargetMode="External"/><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hyperlink" Target="#slide=id.g1f88252dc4_0_162" TargetMode="External"/><Relationship Id="rId4" Type="http://schemas.openxmlformats.org/officeDocument/2006/relationships/hyperlink" Target="#slide=id.g1f88252dc4_0_203" TargetMode="External"/><Relationship Id="rId9" Type="http://schemas.openxmlformats.org/officeDocument/2006/relationships/hyperlink" Target="#slide=id.g1f88252dc4_0_1113" TargetMode="External"/><Relationship Id="rId5" Type="http://schemas.openxmlformats.org/officeDocument/2006/relationships/hyperlink" Target="#slide=id.g1f88252dc4_0_249" TargetMode="External"/><Relationship Id="rId6" Type="http://schemas.openxmlformats.org/officeDocument/2006/relationships/hyperlink" Target="#slide=id.g1f88252dc4_0_302" TargetMode="External"/><Relationship Id="rId7" Type="http://schemas.openxmlformats.org/officeDocument/2006/relationships/hyperlink" Target="#slide=id.g1f88252dc4_0_678" TargetMode="External"/><Relationship Id="rId8" Type="http://schemas.openxmlformats.org/officeDocument/2006/relationships/hyperlink" Target="#slide=id.g1f88252dc4_0_109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4800">
                <a:solidFill>
                  <a:srgbClr val="000000"/>
                </a:solidFill>
              </a:rPr>
              <a:t>Consulting Proposal</a:t>
            </a:r>
            <a:endParaRPr/>
          </a:p>
        </p:txBody>
      </p:sp>
      <p:sp>
        <p:nvSpPr>
          <p:cNvPr id="177" name="Shape 177"/>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GB" sz="1400"/>
              <a:t>Lorem ipsum dolor sit amet.</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Shape 328"/>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1100"/>
              <a:t>Lorem ipsum dolor sit amet, consectetur adipiscing elit, sed do eiusmod tempor incididunt labore dolore magna aliqua. Consectetur adipiscing elit. </a:t>
            </a:r>
            <a:r>
              <a:rPr lang="en-GB" sz="1100"/>
              <a:t>Sed do eiusmod tempor incididunt ut labore et dolore magna nec. Lorem ipsum dolor sit amet, adipiscing elit. Eiusmod tempor incididunt ut labore et dolore magna nec. Lorem ipsum dolor sit amet, consectetur dolor ipsum adipiscing elit.</a:t>
            </a:r>
            <a:endParaRPr sz="1100"/>
          </a:p>
        </p:txBody>
      </p:sp>
      <p:sp>
        <p:nvSpPr>
          <p:cNvPr id="329" name="Shape 329"/>
          <p:cNvSpPr txBox="1"/>
          <p:nvPr/>
        </p:nvSpPr>
        <p:spPr>
          <a:xfrm>
            <a:off x="754179" y="2175671"/>
            <a:ext cx="745800" cy="318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lang="en-GB" sz="800">
                <a:solidFill>
                  <a:schemeClr val="dk1"/>
                </a:solidFill>
                <a:latin typeface="Lato"/>
                <a:ea typeface="Lato"/>
                <a:cs typeface="Lato"/>
                <a:sym typeface="Lato"/>
              </a:rPr>
              <a:t>Trend 01 </a:t>
            </a:r>
            <a:endParaRPr sz="800">
              <a:solidFill>
                <a:schemeClr val="dk1"/>
              </a:solidFill>
              <a:latin typeface="Lato"/>
              <a:ea typeface="Lato"/>
              <a:cs typeface="Lato"/>
              <a:sym typeface="Lato"/>
            </a:endParaRPr>
          </a:p>
        </p:txBody>
      </p:sp>
      <p:sp>
        <p:nvSpPr>
          <p:cNvPr id="330" name="Shape 330"/>
          <p:cNvSpPr txBox="1"/>
          <p:nvPr/>
        </p:nvSpPr>
        <p:spPr>
          <a:xfrm>
            <a:off x="6731775" y="2274875"/>
            <a:ext cx="1026900" cy="46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b="1" lang="en-GB" sz="2000">
                <a:solidFill>
                  <a:schemeClr val="dk1"/>
                </a:solidFill>
                <a:latin typeface="Lato"/>
                <a:ea typeface="Lato"/>
                <a:cs typeface="Lato"/>
                <a:sym typeface="Lato"/>
              </a:rPr>
              <a:t>75%</a:t>
            </a:r>
            <a:endParaRPr b="1" sz="2000">
              <a:solidFill>
                <a:schemeClr val="dk1"/>
              </a:solidFill>
              <a:latin typeface="Lato"/>
              <a:ea typeface="Lato"/>
              <a:cs typeface="Lato"/>
              <a:sym typeface="Lato"/>
            </a:endParaRPr>
          </a:p>
        </p:txBody>
      </p:sp>
      <p:sp>
        <p:nvSpPr>
          <p:cNvPr id="331" name="Shape 331"/>
          <p:cNvSpPr txBox="1"/>
          <p:nvPr/>
        </p:nvSpPr>
        <p:spPr>
          <a:xfrm>
            <a:off x="6731775" y="2751300"/>
            <a:ext cx="1764300" cy="609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Incididunt ut labore et dolore sed do eiusmod tempor incididunt ut labore et dolore magna aliqua.</a:t>
            </a:r>
            <a:endParaRPr sz="800">
              <a:solidFill>
                <a:schemeClr val="accent1"/>
              </a:solidFill>
              <a:latin typeface="Lato"/>
              <a:ea typeface="Lato"/>
              <a:cs typeface="Lato"/>
              <a:sym typeface="Lato"/>
            </a:endParaRPr>
          </a:p>
        </p:txBody>
      </p:sp>
      <p:sp>
        <p:nvSpPr>
          <p:cNvPr id="332" name="Shape 332"/>
          <p:cNvSpPr txBox="1"/>
          <p:nvPr/>
        </p:nvSpPr>
        <p:spPr>
          <a:xfrm>
            <a:off x="754179" y="3485646"/>
            <a:ext cx="745800" cy="318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Trend 02 </a:t>
            </a:r>
            <a:endParaRPr sz="800">
              <a:solidFill>
                <a:schemeClr val="accent3"/>
              </a:solidFill>
              <a:latin typeface="Lato"/>
              <a:ea typeface="Lato"/>
              <a:cs typeface="Lato"/>
              <a:sym typeface="Lato"/>
            </a:endParaRPr>
          </a:p>
        </p:txBody>
      </p:sp>
      <p:sp>
        <p:nvSpPr>
          <p:cNvPr id="333" name="Shape 333"/>
          <p:cNvSpPr txBox="1"/>
          <p:nvPr/>
        </p:nvSpPr>
        <p:spPr>
          <a:xfrm>
            <a:off x="6731775" y="3584850"/>
            <a:ext cx="1026900" cy="46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b="1" lang="en-GB" sz="2000">
                <a:solidFill>
                  <a:schemeClr val="accent3"/>
                </a:solidFill>
                <a:latin typeface="Lato"/>
                <a:ea typeface="Lato"/>
                <a:cs typeface="Lato"/>
                <a:sym typeface="Lato"/>
              </a:rPr>
              <a:t>53%</a:t>
            </a:r>
            <a:endParaRPr b="1" sz="2000">
              <a:solidFill>
                <a:schemeClr val="accent3"/>
              </a:solidFill>
              <a:latin typeface="Lato"/>
              <a:ea typeface="Lato"/>
              <a:cs typeface="Lato"/>
              <a:sym typeface="Lato"/>
            </a:endParaRPr>
          </a:p>
        </p:txBody>
      </p:sp>
      <p:sp>
        <p:nvSpPr>
          <p:cNvPr id="334" name="Shape 334"/>
          <p:cNvSpPr txBox="1"/>
          <p:nvPr/>
        </p:nvSpPr>
        <p:spPr>
          <a:xfrm>
            <a:off x="6731775" y="4061300"/>
            <a:ext cx="1764300" cy="609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Tempor incididunt labore et dolore sed do eiusmod tempor incididunt ut labore et dolore magna aliqua.</a:t>
            </a:r>
            <a:endParaRPr sz="800">
              <a:solidFill>
                <a:schemeClr val="accent1"/>
              </a:solidFill>
              <a:latin typeface="Lato"/>
              <a:ea typeface="Lato"/>
              <a:cs typeface="Lato"/>
              <a:sym typeface="Lato"/>
            </a:endParaRPr>
          </a:p>
        </p:txBody>
      </p:sp>
      <p:grpSp>
        <p:nvGrpSpPr>
          <p:cNvPr id="335" name="Shape 335"/>
          <p:cNvGrpSpPr/>
          <p:nvPr/>
        </p:nvGrpSpPr>
        <p:grpSpPr>
          <a:xfrm>
            <a:off x="830389" y="2421425"/>
            <a:ext cx="5849592" cy="891075"/>
            <a:chOff x="830389" y="2345225"/>
            <a:chExt cx="5849592" cy="891075"/>
          </a:xfrm>
        </p:grpSpPr>
        <p:sp>
          <p:nvSpPr>
            <p:cNvPr id="336" name="Shape 336"/>
            <p:cNvSpPr/>
            <p:nvPr/>
          </p:nvSpPr>
          <p:spPr>
            <a:xfrm>
              <a:off x="830514"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7" name="Shape 337"/>
            <p:cNvSpPr/>
            <p:nvPr/>
          </p:nvSpPr>
          <p:spPr>
            <a:xfrm>
              <a:off x="1420755"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8" name="Shape 338"/>
            <p:cNvSpPr/>
            <p:nvPr/>
          </p:nvSpPr>
          <p:spPr>
            <a:xfrm>
              <a:off x="2010996"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9" name="Shape 339"/>
            <p:cNvSpPr/>
            <p:nvPr/>
          </p:nvSpPr>
          <p:spPr>
            <a:xfrm>
              <a:off x="2601237"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0" name="Shape 340"/>
            <p:cNvSpPr/>
            <p:nvPr/>
          </p:nvSpPr>
          <p:spPr>
            <a:xfrm>
              <a:off x="319147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1" name="Shape 341"/>
            <p:cNvSpPr/>
            <p:nvPr/>
          </p:nvSpPr>
          <p:spPr>
            <a:xfrm>
              <a:off x="378171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2" name="Shape 342"/>
            <p:cNvSpPr/>
            <p:nvPr/>
          </p:nvSpPr>
          <p:spPr>
            <a:xfrm>
              <a:off x="4371959"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3" name="Shape 343"/>
            <p:cNvSpPr/>
            <p:nvPr/>
          </p:nvSpPr>
          <p:spPr>
            <a:xfrm>
              <a:off x="4962200"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4" name="Shape 344"/>
            <p:cNvSpPr/>
            <p:nvPr/>
          </p:nvSpPr>
          <p:spPr>
            <a:xfrm>
              <a:off x="5552441"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5" name="Shape 345"/>
            <p:cNvSpPr/>
            <p:nvPr/>
          </p:nvSpPr>
          <p:spPr>
            <a:xfrm>
              <a:off x="6142682"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6" name="Shape 346"/>
            <p:cNvSpPr/>
            <p:nvPr/>
          </p:nvSpPr>
          <p:spPr>
            <a:xfrm>
              <a:off x="830514"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7" name="Shape 347"/>
            <p:cNvSpPr/>
            <p:nvPr/>
          </p:nvSpPr>
          <p:spPr>
            <a:xfrm>
              <a:off x="1420755"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8" name="Shape 348"/>
            <p:cNvSpPr/>
            <p:nvPr/>
          </p:nvSpPr>
          <p:spPr>
            <a:xfrm>
              <a:off x="2010996"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9" name="Shape 349"/>
            <p:cNvSpPr/>
            <p:nvPr/>
          </p:nvSpPr>
          <p:spPr>
            <a:xfrm>
              <a:off x="2601237"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Shape 350"/>
            <p:cNvSpPr/>
            <p:nvPr/>
          </p:nvSpPr>
          <p:spPr>
            <a:xfrm>
              <a:off x="319147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1" name="Shape 351"/>
            <p:cNvSpPr/>
            <p:nvPr/>
          </p:nvSpPr>
          <p:spPr>
            <a:xfrm>
              <a:off x="378171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2" name="Shape 352"/>
            <p:cNvSpPr/>
            <p:nvPr/>
          </p:nvSpPr>
          <p:spPr>
            <a:xfrm>
              <a:off x="4371959"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3" name="Shape 353"/>
            <p:cNvSpPr/>
            <p:nvPr/>
          </p:nvSpPr>
          <p:spPr>
            <a:xfrm>
              <a:off x="4962200"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4" name="Shape 354"/>
            <p:cNvSpPr/>
            <p:nvPr/>
          </p:nvSpPr>
          <p:spPr>
            <a:xfrm>
              <a:off x="5552441"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5" name="Shape 355"/>
            <p:cNvSpPr/>
            <p:nvPr/>
          </p:nvSpPr>
          <p:spPr>
            <a:xfrm>
              <a:off x="6142682"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6" name="Shape 356"/>
            <p:cNvSpPr/>
            <p:nvPr/>
          </p:nvSpPr>
          <p:spPr>
            <a:xfrm>
              <a:off x="830389"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7" name="Shape 357"/>
            <p:cNvSpPr/>
            <p:nvPr/>
          </p:nvSpPr>
          <p:spPr>
            <a:xfrm>
              <a:off x="1420630"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8" name="Shape 358"/>
            <p:cNvSpPr/>
            <p:nvPr/>
          </p:nvSpPr>
          <p:spPr>
            <a:xfrm>
              <a:off x="2010871"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9" name="Shape 359"/>
            <p:cNvSpPr/>
            <p:nvPr/>
          </p:nvSpPr>
          <p:spPr>
            <a:xfrm>
              <a:off x="2601112"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0" name="Shape 360"/>
            <p:cNvSpPr/>
            <p:nvPr/>
          </p:nvSpPr>
          <p:spPr>
            <a:xfrm>
              <a:off x="319135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1" name="Shape 361"/>
            <p:cNvSpPr/>
            <p:nvPr/>
          </p:nvSpPr>
          <p:spPr>
            <a:xfrm>
              <a:off x="378159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2" name="Shape 362"/>
            <p:cNvSpPr/>
            <p:nvPr/>
          </p:nvSpPr>
          <p:spPr>
            <a:xfrm>
              <a:off x="4371834"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3" name="Shape 363"/>
            <p:cNvSpPr/>
            <p:nvPr/>
          </p:nvSpPr>
          <p:spPr>
            <a:xfrm>
              <a:off x="4962075"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4" name="Shape 364"/>
            <p:cNvSpPr/>
            <p:nvPr/>
          </p:nvSpPr>
          <p:spPr>
            <a:xfrm>
              <a:off x="5552316"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5" name="Shape 365"/>
            <p:cNvSpPr/>
            <p:nvPr/>
          </p:nvSpPr>
          <p:spPr>
            <a:xfrm>
              <a:off x="6142557"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6" name="Shape 366"/>
            <p:cNvSpPr/>
            <p:nvPr/>
          </p:nvSpPr>
          <p:spPr>
            <a:xfrm>
              <a:off x="830514"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7" name="Shape 367"/>
            <p:cNvSpPr/>
            <p:nvPr/>
          </p:nvSpPr>
          <p:spPr>
            <a:xfrm>
              <a:off x="1420755"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8" name="Shape 368"/>
            <p:cNvSpPr/>
            <p:nvPr/>
          </p:nvSpPr>
          <p:spPr>
            <a:xfrm>
              <a:off x="2010996"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9" name="Shape 369"/>
            <p:cNvSpPr/>
            <p:nvPr/>
          </p:nvSpPr>
          <p:spPr>
            <a:xfrm>
              <a:off x="2601237"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0" name="Shape 370"/>
            <p:cNvSpPr/>
            <p:nvPr/>
          </p:nvSpPr>
          <p:spPr>
            <a:xfrm>
              <a:off x="319147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1" name="Shape 371"/>
            <p:cNvSpPr/>
            <p:nvPr/>
          </p:nvSpPr>
          <p:spPr>
            <a:xfrm>
              <a:off x="378171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2" name="Shape 372"/>
            <p:cNvSpPr/>
            <p:nvPr/>
          </p:nvSpPr>
          <p:spPr>
            <a:xfrm>
              <a:off x="4371959"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3" name="Shape 373"/>
            <p:cNvSpPr/>
            <p:nvPr/>
          </p:nvSpPr>
          <p:spPr>
            <a:xfrm>
              <a:off x="4962200"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4" name="Shape 374"/>
            <p:cNvSpPr/>
            <p:nvPr/>
          </p:nvSpPr>
          <p:spPr>
            <a:xfrm>
              <a:off x="5552441"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5" name="Shape 375"/>
            <p:cNvSpPr/>
            <p:nvPr/>
          </p:nvSpPr>
          <p:spPr>
            <a:xfrm>
              <a:off x="6142682"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6" name="Shape 376"/>
            <p:cNvSpPr/>
            <p:nvPr/>
          </p:nvSpPr>
          <p:spPr>
            <a:xfrm>
              <a:off x="830514"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7" name="Shape 377"/>
            <p:cNvSpPr/>
            <p:nvPr/>
          </p:nvSpPr>
          <p:spPr>
            <a:xfrm>
              <a:off x="1420755"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8" name="Shape 378"/>
            <p:cNvSpPr/>
            <p:nvPr/>
          </p:nvSpPr>
          <p:spPr>
            <a:xfrm>
              <a:off x="2010996"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9" name="Shape 379"/>
            <p:cNvSpPr/>
            <p:nvPr/>
          </p:nvSpPr>
          <p:spPr>
            <a:xfrm>
              <a:off x="2601237"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0" name="Shape 380"/>
            <p:cNvSpPr/>
            <p:nvPr/>
          </p:nvSpPr>
          <p:spPr>
            <a:xfrm>
              <a:off x="319147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1" name="Shape 381"/>
            <p:cNvSpPr/>
            <p:nvPr/>
          </p:nvSpPr>
          <p:spPr>
            <a:xfrm>
              <a:off x="378171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2" name="Shape 382"/>
            <p:cNvSpPr/>
            <p:nvPr/>
          </p:nvSpPr>
          <p:spPr>
            <a:xfrm>
              <a:off x="4371959"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3" name="Shape 383"/>
            <p:cNvSpPr/>
            <p:nvPr/>
          </p:nvSpPr>
          <p:spPr>
            <a:xfrm>
              <a:off x="4962200"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4" name="Shape 384"/>
            <p:cNvSpPr/>
            <p:nvPr/>
          </p:nvSpPr>
          <p:spPr>
            <a:xfrm>
              <a:off x="5552441"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5" name="Shape 385"/>
            <p:cNvSpPr/>
            <p:nvPr/>
          </p:nvSpPr>
          <p:spPr>
            <a:xfrm>
              <a:off x="6142682"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6" name="Shape 386"/>
            <p:cNvSpPr/>
            <p:nvPr/>
          </p:nvSpPr>
          <p:spPr>
            <a:xfrm>
              <a:off x="830514"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7" name="Shape 387"/>
            <p:cNvSpPr/>
            <p:nvPr/>
          </p:nvSpPr>
          <p:spPr>
            <a:xfrm>
              <a:off x="1420755"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8" name="Shape 388"/>
            <p:cNvSpPr/>
            <p:nvPr/>
          </p:nvSpPr>
          <p:spPr>
            <a:xfrm>
              <a:off x="2010996"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9" name="Shape 389"/>
            <p:cNvSpPr/>
            <p:nvPr/>
          </p:nvSpPr>
          <p:spPr>
            <a:xfrm>
              <a:off x="2601237"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0" name="Shape 390"/>
            <p:cNvSpPr/>
            <p:nvPr/>
          </p:nvSpPr>
          <p:spPr>
            <a:xfrm>
              <a:off x="319147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1" name="Shape 391"/>
            <p:cNvSpPr/>
            <p:nvPr/>
          </p:nvSpPr>
          <p:spPr>
            <a:xfrm>
              <a:off x="378171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2" name="Shape 392"/>
            <p:cNvSpPr/>
            <p:nvPr/>
          </p:nvSpPr>
          <p:spPr>
            <a:xfrm>
              <a:off x="4371959"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3" name="Shape 393"/>
            <p:cNvSpPr/>
            <p:nvPr/>
          </p:nvSpPr>
          <p:spPr>
            <a:xfrm>
              <a:off x="4962200"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4" name="Shape 394"/>
            <p:cNvSpPr/>
            <p:nvPr/>
          </p:nvSpPr>
          <p:spPr>
            <a:xfrm>
              <a:off x="5552441"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5" name="Shape 395"/>
            <p:cNvSpPr/>
            <p:nvPr/>
          </p:nvSpPr>
          <p:spPr>
            <a:xfrm>
              <a:off x="6142682"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6" name="Shape 396"/>
            <p:cNvSpPr/>
            <p:nvPr/>
          </p:nvSpPr>
          <p:spPr>
            <a:xfrm>
              <a:off x="830514"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7" name="Shape 397"/>
            <p:cNvSpPr/>
            <p:nvPr/>
          </p:nvSpPr>
          <p:spPr>
            <a:xfrm>
              <a:off x="1420755"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8" name="Shape 398"/>
            <p:cNvSpPr/>
            <p:nvPr/>
          </p:nvSpPr>
          <p:spPr>
            <a:xfrm>
              <a:off x="2010996"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9" name="Shape 399"/>
            <p:cNvSpPr/>
            <p:nvPr/>
          </p:nvSpPr>
          <p:spPr>
            <a:xfrm>
              <a:off x="2601237"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0" name="Shape 400"/>
            <p:cNvSpPr/>
            <p:nvPr/>
          </p:nvSpPr>
          <p:spPr>
            <a:xfrm>
              <a:off x="319147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1" name="Shape 401"/>
            <p:cNvSpPr/>
            <p:nvPr/>
          </p:nvSpPr>
          <p:spPr>
            <a:xfrm>
              <a:off x="378171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2" name="Shape 402"/>
            <p:cNvSpPr/>
            <p:nvPr/>
          </p:nvSpPr>
          <p:spPr>
            <a:xfrm>
              <a:off x="4371959"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3" name="Shape 403"/>
            <p:cNvSpPr/>
            <p:nvPr/>
          </p:nvSpPr>
          <p:spPr>
            <a:xfrm>
              <a:off x="4962200"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4" name="Shape 404"/>
            <p:cNvSpPr/>
            <p:nvPr/>
          </p:nvSpPr>
          <p:spPr>
            <a:xfrm>
              <a:off x="5552441"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p:nvPr/>
          </p:nvSpPr>
          <p:spPr>
            <a:xfrm>
              <a:off x="6142682"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p:nvPr/>
          </p:nvSpPr>
          <p:spPr>
            <a:xfrm>
              <a:off x="830514"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7" name="Shape 407"/>
            <p:cNvSpPr/>
            <p:nvPr/>
          </p:nvSpPr>
          <p:spPr>
            <a:xfrm>
              <a:off x="1420755"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2010996"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9" name="Shape 409"/>
            <p:cNvSpPr/>
            <p:nvPr/>
          </p:nvSpPr>
          <p:spPr>
            <a:xfrm>
              <a:off x="2601237"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0" name="Shape 410"/>
            <p:cNvSpPr/>
            <p:nvPr/>
          </p:nvSpPr>
          <p:spPr>
            <a:xfrm>
              <a:off x="319147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1" name="Shape 411"/>
            <p:cNvSpPr/>
            <p:nvPr/>
          </p:nvSpPr>
          <p:spPr>
            <a:xfrm>
              <a:off x="378171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2" name="Shape 412"/>
            <p:cNvSpPr/>
            <p:nvPr/>
          </p:nvSpPr>
          <p:spPr>
            <a:xfrm>
              <a:off x="4371959"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3" name="Shape 413"/>
            <p:cNvSpPr/>
            <p:nvPr/>
          </p:nvSpPr>
          <p:spPr>
            <a:xfrm>
              <a:off x="4962200"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5552441"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5" name="Shape 415"/>
            <p:cNvSpPr/>
            <p:nvPr/>
          </p:nvSpPr>
          <p:spPr>
            <a:xfrm>
              <a:off x="6142682"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6" name="Shape 416"/>
            <p:cNvSpPr/>
            <p:nvPr/>
          </p:nvSpPr>
          <p:spPr>
            <a:xfrm>
              <a:off x="830514"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7" name="Shape 417"/>
            <p:cNvSpPr/>
            <p:nvPr/>
          </p:nvSpPr>
          <p:spPr>
            <a:xfrm>
              <a:off x="1420755"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8" name="Shape 418"/>
            <p:cNvSpPr/>
            <p:nvPr/>
          </p:nvSpPr>
          <p:spPr>
            <a:xfrm>
              <a:off x="2010996"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9" name="Shape 419"/>
            <p:cNvSpPr/>
            <p:nvPr/>
          </p:nvSpPr>
          <p:spPr>
            <a:xfrm>
              <a:off x="2601237"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0" name="Shape 420"/>
            <p:cNvSpPr/>
            <p:nvPr/>
          </p:nvSpPr>
          <p:spPr>
            <a:xfrm>
              <a:off x="319147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1" name="Shape 421"/>
            <p:cNvSpPr/>
            <p:nvPr/>
          </p:nvSpPr>
          <p:spPr>
            <a:xfrm>
              <a:off x="378171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2" name="Shape 422"/>
            <p:cNvSpPr/>
            <p:nvPr/>
          </p:nvSpPr>
          <p:spPr>
            <a:xfrm>
              <a:off x="4371959"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3" name="Shape 423"/>
            <p:cNvSpPr/>
            <p:nvPr/>
          </p:nvSpPr>
          <p:spPr>
            <a:xfrm>
              <a:off x="4962200"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p:nvPr/>
          </p:nvSpPr>
          <p:spPr>
            <a:xfrm>
              <a:off x="5552441"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5" name="Shape 425"/>
            <p:cNvSpPr/>
            <p:nvPr/>
          </p:nvSpPr>
          <p:spPr>
            <a:xfrm>
              <a:off x="6142682"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6" name="Shape 426"/>
            <p:cNvSpPr/>
            <p:nvPr/>
          </p:nvSpPr>
          <p:spPr>
            <a:xfrm>
              <a:off x="830514"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7" name="Shape 427"/>
            <p:cNvSpPr/>
            <p:nvPr/>
          </p:nvSpPr>
          <p:spPr>
            <a:xfrm>
              <a:off x="1420755"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8" name="Shape 428"/>
            <p:cNvSpPr/>
            <p:nvPr/>
          </p:nvSpPr>
          <p:spPr>
            <a:xfrm>
              <a:off x="2010996"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9" name="Shape 429"/>
            <p:cNvSpPr/>
            <p:nvPr/>
          </p:nvSpPr>
          <p:spPr>
            <a:xfrm>
              <a:off x="2601237"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0" name="Shape 430"/>
            <p:cNvSpPr/>
            <p:nvPr/>
          </p:nvSpPr>
          <p:spPr>
            <a:xfrm>
              <a:off x="319147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1" name="Shape 431"/>
            <p:cNvSpPr/>
            <p:nvPr/>
          </p:nvSpPr>
          <p:spPr>
            <a:xfrm>
              <a:off x="378171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2" name="Shape 432"/>
            <p:cNvSpPr/>
            <p:nvPr/>
          </p:nvSpPr>
          <p:spPr>
            <a:xfrm>
              <a:off x="4371959"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3" name="Shape 433"/>
            <p:cNvSpPr/>
            <p:nvPr/>
          </p:nvSpPr>
          <p:spPr>
            <a:xfrm>
              <a:off x="4962200"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4" name="Shape 434"/>
            <p:cNvSpPr/>
            <p:nvPr/>
          </p:nvSpPr>
          <p:spPr>
            <a:xfrm>
              <a:off x="5552441"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5" name="Shape 435"/>
            <p:cNvSpPr/>
            <p:nvPr/>
          </p:nvSpPr>
          <p:spPr>
            <a:xfrm>
              <a:off x="6142682"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36" name="Shape 436"/>
          <p:cNvGrpSpPr/>
          <p:nvPr/>
        </p:nvGrpSpPr>
        <p:grpSpPr>
          <a:xfrm>
            <a:off x="830514" y="3731400"/>
            <a:ext cx="5849467" cy="891075"/>
            <a:chOff x="830514" y="3655200"/>
            <a:chExt cx="5849467" cy="891075"/>
          </a:xfrm>
        </p:grpSpPr>
        <p:sp>
          <p:nvSpPr>
            <p:cNvPr id="437" name="Shape 437"/>
            <p:cNvSpPr/>
            <p:nvPr/>
          </p:nvSpPr>
          <p:spPr>
            <a:xfrm>
              <a:off x="830514"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8" name="Shape 438"/>
            <p:cNvSpPr/>
            <p:nvPr/>
          </p:nvSpPr>
          <p:spPr>
            <a:xfrm>
              <a:off x="1420755"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9" name="Shape 439"/>
            <p:cNvSpPr/>
            <p:nvPr/>
          </p:nvSpPr>
          <p:spPr>
            <a:xfrm>
              <a:off x="2010996"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0" name="Shape 440"/>
            <p:cNvSpPr/>
            <p:nvPr/>
          </p:nvSpPr>
          <p:spPr>
            <a:xfrm>
              <a:off x="2601237"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1" name="Shape 441"/>
            <p:cNvSpPr/>
            <p:nvPr/>
          </p:nvSpPr>
          <p:spPr>
            <a:xfrm>
              <a:off x="3191478"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2" name="Shape 442"/>
            <p:cNvSpPr/>
            <p:nvPr/>
          </p:nvSpPr>
          <p:spPr>
            <a:xfrm>
              <a:off x="3781718"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3" name="Shape 443"/>
            <p:cNvSpPr/>
            <p:nvPr/>
          </p:nvSpPr>
          <p:spPr>
            <a:xfrm>
              <a:off x="4371959"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4" name="Shape 444"/>
            <p:cNvSpPr/>
            <p:nvPr/>
          </p:nvSpPr>
          <p:spPr>
            <a:xfrm>
              <a:off x="4962200"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5" name="Shape 445"/>
            <p:cNvSpPr/>
            <p:nvPr/>
          </p:nvSpPr>
          <p:spPr>
            <a:xfrm>
              <a:off x="5552441"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6" name="Shape 446"/>
            <p:cNvSpPr/>
            <p:nvPr/>
          </p:nvSpPr>
          <p:spPr>
            <a:xfrm>
              <a:off x="6142682"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7" name="Shape 447"/>
            <p:cNvSpPr/>
            <p:nvPr/>
          </p:nvSpPr>
          <p:spPr>
            <a:xfrm>
              <a:off x="830514"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8" name="Shape 448"/>
            <p:cNvSpPr/>
            <p:nvPr/>
          </p:nvSpPr>
          <p:spPr>
            <a:xfrm>
              <a:off x="1420755"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9" name="Shape 449"/>
            <p:cNvSpPr/>
            <p:nvPr/>
          </p:nvSpPr>
          <p:spPr>
            <a:xfrm>
              <a:off x="2010996"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0" name="Shape 450"/>
            <p:cNvSpPr/>
            <p:nvPr/>
          </p:nvSpPr>
          <p:spPr>
            <a:xfrm>
              <a:off x="2601237"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1" name="Shape 451"/>
            <p:cNvSpPr/>
            <p:nvPr/>
          </p:nvSpPr>
          <p:spPr>
            <a:xfrm>
              <a:off x="3191478"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2" name="Shape 452"/>
            <p:cNvSpPr/>
            <p:nvPr/>
          </p:nvSpPr>
          <p:spPr>
            <a:xfrm>
              <a:off x="3781718"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3" name="Shape 453"/>
            <p:cNvSpPr/>
            <p:nvPr/>
          </p:nvSpPr>
          <p:spPr>
            <a:xfrm>
              <a:off x="4371959"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4" name="Shape 454"/>
            <p:cNvSpPr/>
            <p:nvPr/>
          </p:nvSpPr>
          <p:spPr>
            <a:xfrm>
              <a:off x="4962200"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5" name="Shape 455"/>
            <p:cNvSpPr/>
            <p:nvPr/>
          </p:nvSpPr>
          <p:spPr>
            <a:xfrm>
              <a:off x="5552441"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6" name="Shape 456"/>
            <p:cNvSpPr/>
            <p:nvPr/>
          </p:nvSpPr>
          <p:spPr>
            <a:xfrm>
              <a:off x="6142682"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7" name="Shape 457"/>
            <p:cNvSpPr/>
            <p:nvPr/>
          </p:nvSpPr>
          <p:spPr>
            <a:xfrm>
              <a:off x="830514"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8" name="Shape 458"/>
            <p:cNvSpPr/>
            <p:nvPr/>
          </p:nvSpPr>
          <p:spPr>
            <a:xfrm>
              <a:off x="1420755"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9" name="Shape 459"/>
            <p:cNvSpPr/>
            <p:nvPr/>
          </p:nvSpPr>
          <p:spPr>
            <a:xfrm>
              <a:off x="2010996"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0" name="Shape 460"/>
            <p:cNvSpPr/>
            <p:nvPr/>
          </p:nvSpPr>
          <p:spPr>
            <a:xfrm>
              <a:off x="2601237"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1" name="Shape 461"/>
            <p:cNvSpPr/>
            <p:nvPr/>
          </p:nvSpPr>
          <p:spPr>
            <a:xfrm>
              <a:off x="3191478"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2" name="Shape 462"/>
            <p:cNvSpPr/>
            <p:nvPr/>
          </p:nvSpPr>
          <p:spPr>
            <a:xfrm>
              <a:off x="3781718"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3" name="Shape 463"/>
            <p:cNvSpPr/>
            <p:nvPr/>
          </p:nvSpPr>
          <p:spPr>
            <a:xfrm>
              <a:off x="4371959"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4" name="Shape 464"/>
            <p:cNvSpPr/>
            <p:nvPr/>
          </p:nvSpPr>
          <p:spPr>
            <a:xfrm>
              <a:off x="4962200"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5" name="Shape 465"/>
            <p:cNvSpPr/>
            <p:nvPr/>
          </p:nvSpPr>
          <p:spPr>
            <a:xfrm>
              <a:off x="5552441"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6" name="Shape 466"/>
            <p:cNvSpPr/>
            <p:nvPr/>
          </p:nvSpPr>
          <p:spPr>
            <a:xfrm>
              <a:off x="6142682"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7" name="Shape 467"/>
            <p:cNvSpPr/>
            <p:nvPr/>
          </p:nvSpPr>
          <p:spPr>
            <a:xfrm>
              <a:off x="830514"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8" name="Shape 468"/>
            <p:cNvSpPr/>
            <p:nvPr/>
          </p:nvSpPr>
          <p:spPr>
            <a:xfrm>
              <a:off x="1420755"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9" name="Shape 469"/>
            <p:cNvSpPr/>
            <p:nvPr/>
          </p:nvSpPr>
          <p:spPr>
            <a:xfrm>
              <a:off x="2010996"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0" name="Shape 470"/>
            <p:cNvSpPr/>
            <p:nvPr/>
          </p:nvSpPr>
          <p:spPr>
            <a:xfrm>
              <a:off x="2601237"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1" name="Shape 471"/>
            <p:cNvSpPr/>
            <p:nvPr/>
          </p:nvSpPr>
          <p:spPr>
            <a:xfrm>
              <a:off x="3191478"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2" name="Shape 472"/>
            <p:cNvSpPr/>
            <p:nvPr/>
          </p:nvSpPr>
          <p:spPr>
            <a:xfrm>
              <a:off x="3781718"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3" name="Shape 473"/>
            <p:cNvSpPr/>
            <p:nvPr/>
          </p:nvSpPr>
          <p:spPr>
            <a:xfrm>
              <a:off x="4371959"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4" name="Shape 474"/>
            <p:cNvSpPr/>
            <p:nvPr/>
          </p:nvSpPr>
          <p:spPr>
            <a:xfrm>
              <a:off x="4962200"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5" name="Shape 475"/>
            <p:cNvSpPr/>
            <p:nvPr/>
          </p:nvSpPr>
          <p:spPr>
            <a:xfrm>
              <a:off x="5552441"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6" name="Shape 476"/>
            <p:cNvSpPr/>
            <p:nvPr/>
          </p:nvSpPr>
          <p:spPr>
            <a:xfrm>
              <a:off x="6142682"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7" name="Shape 477"/>
            <p:cNvSpPr/>
            <p:nvPr/>
          </p:nvSpPr>
          <p:spPr>
            <a:xfrm>
              <a:off x="830514"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8" name="Shape 478"/>
            <p:cNvSpPr/>
            <p:nvPr/>
          </p:nvSpPr>
          <p:spPr>
            <a:xfrm>
              <a:off x="1420755"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9" name="Shape 479"/>
            <p:cNvSpPr/>
            <p:nvPr/>
          </p:nvSpPr>
          <p:spPr>
            <a:xfrm>
              <a:off x="2010996"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0" name="Shape 480"/>
            <p:cNvSpPr/>
            <p:nvPr/>
          </p:nvSpPr>
          <p:spPr>
            <a:xfrm>
              <a:off x="2601237"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1" name="Shape 481"/>
            <p:cNvSpPr/>
            <p:nvPr/>
          </p:nvSpPr>
          <p:spPr>
            <a:xfrm>
              <a:off x="3191478"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2" name="Shape 482"/>
            <p:cNvSpPr/>
            <p:nvPr/>
          </p:nvSpPr>
          <p:spPr>
            <a:xfrm>
              <a:off x="3781718"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3" name="Shape 483"/>
            <p:cNvSpPr/>
            <p:nvPr/>
          </p:nvSpPr>
          <p:spPr>
            <a:xfrm>
              <a:off x="4371959"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4" name="Shape 484"/>
            <p:cNvSpPr/>
            <p:nvPr/>
          </p:nvSpPr>
          <p:spPr>
            <a:xfrm>
              <a:off x="4962200"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5" name="Shape 485"/>
            <p:cNvSpPr/>
            <p:nvPr/>
          </p:nvSpPr>
          <p:spPr>
            <a:xfrm>
              <a:off x="5552441"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6" name="Shape 486"/>
            <p:cNvSpPr/>
            <p:nvPr/>
          </p:nvSpPr>
          <p:spPr>
            <a:xfrm>
              <a:off x="6142682"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7" name="Shape 487"/>
            <p:cNvSpPr/>
            <p:nvPr/>
          </p:nvSpPr>
          <p:spPr>
            <a:xfrm>
              <a:off x="830514"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8" name="Shape 488"/>
            <p:cNvSpPr/>
            <p:nvPr/>
          </p:nvSpPr>
          <p:spPr>
            <a:xfrm>
              <a:off x="1420755"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9" name="Shape 489"/>
            <p:cNvSpPr/>
            <p:nvPr/>
          </p:nvSpPr>
          <p:spPr>
            <a:xfrm>
              <a:off x="2010996"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0" name="Shape 490"/>
            <p:cNvSpPr/>
            <p:nvPr/>
          </p:nvSpPr>
          <p:spPr>
            <a:xfrm>
              <a:off x="2601237"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1" name="Shape 491"/>
            <p:cNvSpPr/>
            <p:nvPr/>
          </p:nvSpPr>
          <p:spPr>
            <a:xfrm>
              <a:off x="3191478"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2" name="Shape 492"/>
            <p:cNvSpPr/>
            <p:nvPr/>
          </p:nvSpPr>
          <p:spPr>
            <a:xfrm>
              <a:off x="3781718"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3" name="Shape 493"/>
            <p:cNvSpPr/>
            <p:nvPr/>
          </p:nvSpPr>
          <p:spPr>
            <a:xfrm>
              <a:off x="4371959"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4" name="Shape 494"/>
            <p:cNvSpPr/>
            <p:nvPr/>
          </p:nvSpPr>
          <p:spPr>
            <a:xfrm>
              <a:off x="4962200"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5" name="Shape 495"/>
            <p:cNvSpPr/>
            <p:nvPr/>
          </p:nvSpPr>
          <p:spPr>
            <a:xfrm>
              <a:off x="5552441"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6" name="Shape 496"/>
            <p:cNvSpPr/>
            <p:nvPr/>
          </p:nvSpPr>
          <p:spPr>
            <a:xfrm>
              <a:off x="6142682"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p:nvPr/>
          </p:nvSpPr>
          <p:spPr>
            <a:xfrm>
              <a:off x="830514"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8" name="Shape 498"/>
            <p:cNvSpPr/>
            <p:nvPr/>
          </p:nvSpPr>
          <p:spPr>
            <a:xfrm>
              <a:off x="1420755"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9" name="Shape 499"/>
            <p:cNvSpPr/>
            <p:nvPr/>
          </p:nvSpPr>
          <p:spPr>
            <a:xfrm>
              <a:off x="2010996"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0" name="Shape 500"/>
            <p:cNvSpPr/>
            <p:nvPr/>
          </p:nvSpPr>
          <p:spPr>
            <a:xfrm>
              <a:off x="2601237"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3191478"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2" name="Shape 502"/>
            <p:cNvSpPr/>
            <p:nvPr/>
          </p:nvSpPr>
          <p:spPr>
            <a:xfrm>
              <a:off x="3781718"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3" name="Shape 503"/>
            <p:cNvSpPr/>
            <p:nvPr/>
          </p:nvSpPr>
          <p:spPr>
            <a:xfrm>
              <a:off x="4371959"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4" name="Shape 504"/>
            <p:cNvSpPr/>
            <p:nvPr/>
          </p:nvSpPr>
          <p:spPr>
            <a:xfrm>
              <a:off x="4962200"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5" name="Shape 505"/>
            <p:cNvSpPr/>
            <p:nvPr/>
          </p:nvSpPr>
          <p:spPr>
            <a:xfrm>
              <a:off x="5552441"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6" name="Shape 506"/>
            <p:cNvSpPr/>
            <p:nvPr/>
          </p:nvSpPr>
          <p:spPr>
            <a:xfrm>
              <a:off x="6142682"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7" name="Shape 507"/>
            <p:cNvSpPr/>
            <p:nvPr/>
          </p:nvSpPr>
          <p:spPr>
            <a:xfrm>
              <a:off x="830514"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8" name="Shape 508"/>
            <p:cNvSpPr/>
            <p:nvPr/>
          </p:nvSpPr>
          <p:spPr>
            <a:xfrm>
              <a:off x="1420755"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9" name="Shape 509"/>
            <p:cNvSpPr/>
            <p:nvPr/>
          </p:nvSpPr>
          <p:spPr>
            <a:xfrm>
              <a:off x="2010996"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0" name="Shape 510"/>
            <p:cNvSpPr/>
            <p:nvPr/>
          </p:nvSpPr>
          <p:spPr>
            <a:xfrm>
              <a:off x="2601237"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1" name="Shape 511"/>
            <p:cNvSpPr/>
            <p:nvPr/>
          </p:nvSpPr>
          <p:spPr>
            <a:xfrm>
              <a:off x="3191478"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2" name="Shape 512"/>
            <p:cNvSpPr/>
            <p:nvPr/>
          </p:nvSpPr>
          <p:spPr>
            <a:xfrm>
              <a:off x="3781718"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3" name="Shape 513"/>
            <p:cNvSpPr/>
            <p:nvPr/>
          </p:nvSpPr>
          <p:spPr>
            <a:xfrm>
              <a:off x="4371959"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4" name="Shape 514"/>
            <p:cNvSpPr/>
            <p:nvPr/>
          </p:nvSpPr>
          <p:spPr>
            <a:xfrm>
              <a:off x="4962200"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5" name="Shape 515"/>
            <p:cNvSpPr/>
            <p:nvPr/>
          </p:nvSpPr>
          <p:spPr>
            <a:xfrm>
              <a:off x="5552441"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6" name="Shape 516"/>
            <p:cNvSpPr/>
            <p:nvPr/>
          </p:nvSpPr>
          <p:spPr>
            <a:xfrm>
              <a:off x="6142682"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7" name="Shape 517"/>
            <p:cNvSpPr/>
            <p:nvPr/>
          </p:nvSpPr>
          <p:spPr>
            <a:xfrm>
              <a:off x="830514"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8" name="Shape 518"/>
            <p:cNvSpPr/>
            <p:nvPr/>
          </p:nvSpPr>
          <p:spPr>
            <a:xfrm>
              <a:off x="1420755"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9" name="Shape 519"/>
            <p:cNvSpPr/>
            <p:nvPr/>
          </p:nvSpPr>
          <p:spPr>
            <a:xfrm>
              <a:off x="2010996"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0" name="Shape 520"/>
            <p:cNvSpPr/>
            <p:nvPr/>
          </p:nvSpPr>
          <p:spPr>
            <a:xfrm>
              <a:off x="2601237"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1" name="Shape 521"/>
            <p:cNvSpPr/>
            <p:nvPr/>
          </p:nvSpPr>
          <p:spPr>
            <a:xfrm>
              <a:off x="3191478"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2" name="Shape 522"/>
            <p:cNvSpPr/>
            <p:nvPr/>
          </p:nvSpPr>
          <p:spPr>
            <a:xfrm>
              <a:off x="3781718"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3" name="Shape 523"/>
            <p:cNvSpPr/>
            <p:nvPr/>
          </p:nvSpPr>
          <p:spPr>
            <a:xfrm>
              <a:off x="4371959"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4" name="Shape 524"/>
            <p:cNvSpPr/>
            <p:nvPr/>
          </p:nvSpPr>
          <p:spPr>
            <a:xfrm>
              <a:off x="4962200"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5" name="Shape 525"/>
            <p:cNvSpPr/>
            <p:nvPr/>
          </p:nvSpPr>
          <p:spPr>
            <a:xfrm>
              <a:off x="5552441"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6" name="Shape 526"/>
            <p:cNvSpPr/>
            <p:nvPr/>
          </p:nvSpPr>
          <p:spPr>
            <a:xfrm>
              <a:off x="6142682"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7" name="Shape 527"/>
            <p:cNvSpPr/>
            <p:nvPr/>
          </p:nvSpPr>
          <p:spPr>
            <a:xfrm>
              <a:off x="830514"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8" name="Shape 528"/>
            <p:cNvSpPr/>
            <p:nvPr/>
          </p:nvSpPr>
          <p:spPr>
            <a:xfrm>
              <a:off x="1420755"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9" name="Shape 529"/>
            <p:cNvSpPr/>
            <p:nvPr/>
          </p:nvSpPr>
          <p:spPr>
            <a:xfrm>
              <a:off x="2010996"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0" name="Shape 530"/>
            <p:cNvSpPr/>
            <p:nvPr/>
          </p:nvSpPr>
          <p:spPr>
            <a:xfrm>
              <a:off x="2601237"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1" name="Shape 531"/>
            <p:cNvSpPr/>
            <p:nvPr/>
          </p:nvSpPr>
          <p:spPr>
            <a:xfrm>
              <a:off x="3191478"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2" name="Shape 532"/>
            <p:cNvSpPr/>
            <p:nvPr/>
          </p:nvSpPr>
          <p:spPr>
            <a:xfrm>
              <a:off x="3781718"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3" name="Shape 533"/>
            <p:cNvSpPr/>
            <p:nvPr/>
          </p:nvSpPr>
          <p:spPr>
            <a:xfrm>
              <a:off x="4371959"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4" name="Shape 534"/>
            <p:cNvSpPr/>
            <p:nvPr/>
          </p:nvSpPr>
          <p:spPr>
            <a:xfrm>
              <a:off x="4962200"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5" name="Shape 535"/>
            <p:cNvSpPr/>
            <p:nvPr/>
          </p:nvSpPr>
          <p:spPr>
            <a:xfrm>
              <a:off x="5552441"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6" name="Shape 536"/>
            <p:cNvSpPr/>
            <p:nvPr/>
          </p:nvSpPr>
          <p:spPr>
            <a:xfrm>
              <a:off x="6142682"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0" name="Shape 540"/>
        <p:cNvGrpSpPr/>
        <p:nvPr/>
      </p:nvGrpSpPr>
      <p:grpSpPr>
        <a:xfrm>
          <a:off x="0" y="0"/>
          <a:ext cx="0" cy="0"/>
          <a:chOff x="0" y="0"/>
          <a:chExt cx="0" cy="0"/>
        </a:xfrm>
      </p:grpSpPr>
      <p:sp>
        <p:nvSpPr>
          <p:cNvPr id="541" name="Shape 541"/>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Target audience</a:t>
            </a:r>
            <a:endParaRPr/>
          </a:p>
        </p:txBody>
      </p:sp>
      <p:sp>
        <p:nvSpPr>
          <p:cNvPr id="542" name="Shape 542"/>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sp>
        <p:nvSpPr>
          <p:cNvPr id="543" name="Shape 543"/>
          <p:cNvSpPr txBox="1"/>
          <p:nvPr/>
        </p:nvSpPr>
        <p:spPr>
          <a:xfrm>
            <a:off x="734530" y="3083160"/>
            <a:ext cx="3636600" cy="261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Consectetur adipiscing elit</a:t>
            </a:r>
            <a:endParaRPr/>
          </a:p>
        </p:txBody>
      </p:sp>
      <p:sp>
        <p:nvSpPr>
          <p:cNvPr id="544" name="Shape 544"/>
          <p:cNvSpPr txBox="1"/>
          <p:nvPr/>
        </p:nvSpPr>
        <p:spPr>
          <a:xfrm>
            <a:off x="734530" y="3344460"/>
            <a:ext cx="3636600" cy="261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Sed do eiusmod tempor incididunt ut labore</a:t>
            </a:r>
            <a:endParaRPr/>
          </a:p>
        </p:txBody>
      </p:sp>
      <p:sp>
        <p:nvSpPr>
          <p:cNvPr id="545" name="Shape 545"/>
          <p:cNvSpPr txBox="1"/>
          <p:nvPr/>
        </p:nvSpPr>
        <p:spPr>
          <a:xfrm>
            <a:off x="734530" y="3605760"/>
            <a:ext cx="3636600" cy="261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Magna aliqua lorem ipsum dolor sit amet</a:t>
            </a:r>
            <a:endParaRPr/>
          </a:p>
        </p:txBody>
      </p:sp>
      <p:sp>
        <p:nvSpPr>
          <p:cNvPr id="546" name="Shape 546"/>
          <p:cNvSpPr txBox="1"/>
          <p:nvPr/>
        </p:nvSpPr>
        <p:spPr>
          <a:xfrm>
            <a:off x="734530" y="3867060"/>
            <a:ext cx="3636600" cy="261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04    |</a:t>
            </a:r>
            <a:r>
              <a:rPr b="1" lang="en-GB" sz="1000">
                <a:solidFill>
                  <a:srgbClr val="000000"/>
                </a:solidFill>
                <a:latin typeface="Lato"/>
                <a:ea typeface="Lato"/>
                <a:cs typeface="Lato"/>
                <a:sym typeface="Lato"/>
              </a:rPr>
              <a:t> </a:t>
            </a:r>
            <a:r>
              <a:rPr lang="en-GB" sz="1000">
                <a:solidFill>
                  <a:srgbClr val="000000"/>
                </a:solidFill>
                <a:latin typeface="Lato"/>
                <a:ea typeface="Lato"/>
                <a:cs typeface="Lato"/>
                <a:sym typeface="Lato"/>
              </a:rPr>
              <a:t>   Eiusmod tempor incididunt ut labore et</a:t>
            </a:r>
            <a:endParaRPr sz="1000">
              <a:solidFill>
                <a:srgbClr val="000000"/>
              </a:solidFill>
              <a:latin typeface="Lato"/>
              <a:ea typeface="Lato"/>
              <a:cs typeface="Lato"/>
              <a:sym typeface="Lato"/>
            </a:endParaRPr>
          </a:p>
        </p:txBody>
      </p:sp>
      <p:sp>
        <p:nvSpPr>
          <p:cNvPr id="547" name="Shape 547"/>
          <p:cNvSpPr txBox="1"/>
          <p:nvPr/>
        </p:nvSpPr>
        <p:spPr>
          <a:xfrm>
            <a:off x="734530" y="4128360"/>
            <a:ext cx="3636600" cy="261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05    |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Dolore magna aliqua</a:t>
            </a:r>
            <a:endParaRPr/>
          </a:p>
        </p:txBody>
      </p:sp>
      <p:pic>
        <p:nvPicPr>
          <p:cNvPr descr="offset_comp_267026.jpg" id="548" name="Shape 548"/>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549" name="Shape 549"/>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550" name="Shape 550"/>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554" name="Shape 554"/>
        <p:cNvGrpSpPr/>
        <p:nvPr/>
      </p:nvGrpSpPr>
      <p:grpSpPr>
        <a:xfrm>
          <a:off x="0" y="0"/>
          <a:ext cx="0" cy="0"/>
          <a:chOff x="0" y="0"/>
          <a:chExt cx="0" cy="0"/>
        </a:xfrm>
      </p:grpSpPr>
      <p:sp>
        <p:nvSpPr>
          <p:cNvPr id="555" name="Shape 555"/>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200"/>
              <a:t>Proposed solution</a:t>
            </a:r>
            <a:endParaRPr sz="1200"/>
          </a:p>
        </p:txBody>
      </p:sp>
      <p:sp>
        <p:nvSpPr>
          <p:cNvPr id="556" name="Shape 556"/>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3000">
                <a:solidFill>
                  <a:srgbClr val="FFFFFF"/>
                </a:solidFill>
              </a:rPr>
              <a:t>C</a:t>
            </a:r>
            <a:r>
              <a:rPr lang="en-GB" sz="3000">
                <a:solidFill>
                  <a:srgbClr val="FFFFFF"/>
                </a:solidFill>
              </a:rPr>
              <a:t>onsectetur adipiscing elit i</a:t>
            </a:r>
            <a:r>
              <a:rPr lang="en-GB" sz="3000">
                <a:solidFill>
                  <a:srgbClr val="FFFFFF"/>
                </a:solidFill>
              </a:rPr>
              <a:t>psum dolor sit amet</a:t>
            </a:r>
            <a:r>
              <a:rPr lang="en-GB" sz="3000">
                <a:solidFill>
                  <a:srgbClr val="FFFFFF"/>
                </a:solidFill>
              </a:rPr>
              <a:t> eiusmod tempor, incididunt nec labore et dolore magna aliqua ipsum dolor sit amet </a:t>
            </a:r>
            <a:r>
              <a:rPr lang="en-GB" sz="3000">
                <a:solidFill>
                  <a:srgbClr val="FFFFFF"/>
                </a:solidFill>
              </a:rPr>
              <a:t>tempor incididunt .</a:t>
            </a:r>
            <a:endParaRPr sz="3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0" name="Shape 560"/>
        <p:cNvGrpSpPr/>
        <p:nvPr/>
      </p:nvGrpSpPr>
      <p:grpSpPr>
        <a:xfrm>
          <a:off x="0" y="0"/>
          <a:ext cx="0" cy="0"/>
          <a:chOff x="0" y="0"/>
          <a:chExt cx="0" cy="0"/>
        </a:xfrm>
      </p:grpSpPr>
      <p:sp>
        <p:nvSpPr>
          <p:cNvPr id="561" name="Shape 561"/>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a:t>Process</a:t>
            </a:r>
            <a:endParaRPr sz="1000"/>
          </a:p>
        </p:txBody>
      </p:sp>
      <p:pic>
        <p:nvPicPr>
          <p:cNvPr descr="shutterstock_227447065.jpg" id="562" name="Shape 562"/>
          <p:cNvPicPr preferRelativeResize="0"/>
          <p:nvPr/>
        </p:nvPicPr>
        <p:blipFill rotWithShape="1">
          <a:blip r:embed="rId3">
            <a:alphaModFix/>
          </a:blip>
          <a:srcRect b="11982" l="0" r="0" t="11982"/>
          <a:stretch/>
        </p:blipFill>
        <p:spPr>
          <a:xfrm>
            <a:off x="830400" y="2091180"/>
            <a:ext cx="2501199" cy="1267837"/>
          </a:xfrm>
          <a:prstGeom prst="rect">
            <a:avLst/>
          </a:prstGeom>
          <a:noFill/>
          <a:ln>
            <a:noFill/>
          </a:ln>
        </p:spPr>
      </p:pic>
      <p:sp>
        <p:nvSpPr>
          <p:cNvPr id="563" name="Shape 563"/>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564" name="Shape 564"/>
          <p:cNvGrpSpPr/>
          <p:nvPr/>
        </p:nvGrpSpPr>
        <p:grpSpPr>
          <a:xfrm>
            <a:off x="830400" y="3274596"/>
            <a:ext cx="2501700" cy="1353953"/>
            <a:chOff x="830400" y="3274596"/>
            <a:chExt cx="2501700" cy="1353953"/>
          </a:xfrm>
        </p:grpSpPr>
        <p:sp>
          <p:nvSpPr>
            <p:cNvPr id="565" name="Shape 565"/>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6" name="Shape 566"/>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67" name="Shape 567"/>
          <p:cNvSpPr txBox="1"/>
          <p:nvPr>
            <p:ph type="title"/>
          </p:nvPr>
        </p:nvSpPr>
        <p:spPr>
          <a:xfrm>
            <a:off x="967528" y="3455478"/>
            <a:ext cx="2238300" cy="4302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1000"/>
              <a:t>Lorem ipsum dolor sit</a:t>
            </a:r>
            <a:endParaRPr sz="1000"/>
          </a:p>
        </p:txBody>
      </p:sp>
      <p:sp>
        <p:nvSpPr>
          <p:cNvPr id="568" name="Shape 568"/>
          <p:cNvSpPr txBox="1"/>
          <p:nvPr>
            <p:ph idx="4294967295" type="body"/>
          </p:nvPr>
        </p:nvSpPr>
        <p:spPr>
          <a:xfrm>
            <a:off x="967528" y="3885655"/>
            <a:ext cx="2238300" cy="649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descr="shutterstock_425821354.jpg" id="569" name="Shape 569"/>
          <p:cNvPicPr preferRelativeResize="0"/>
          <p:nvPr/>
        </p:nvPicPr>
        <p:blipFill rotWithShape="1">
          <a:blip r:embed="rId4">
            <a:alphaModFix/>
          </a:blip>
          <a:srcRect b="12034" l="0" r="0" t="12034"/>
          <a:stretch/>
        </p:blipFill>
        <p:spPr>
          <a:xfrm>
            <a:off x="3332867" y="3359013"/>
            <a:ext cx="2501197" cy="1267831"/>
          </a:xfrm>
          <a:prstGeom prst="rect">
            <a:avLst/>
          </a:prstGeom>
          <a:noFill/>
          <a:ln>
            <a:noFill/>
          </a:ln>
        </p:spPr>
      </p:pic>
      <p:sp>
        <p:nvSpPr>
          <p:cNvPr id="570" name="Shape 570"/>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grpSp>
        <p:nvGrpSpPr>
          <p:cNvPr id="571" name="Shape 571"/>
          <p:cNvGrpSpPr/>
          <p:nvPr/>
        </p:nvGrpSpPr>
        <p:grpSpPr>
          <a:xfrm flipH="1" rot="10800000">
            <a:off x="3332867" y="2091171"/>
            <a:ext cx="2501700" cy="1353953"/>
            <a:chOff x="830400" y="3274596"/>
            <a:chExt cx="2501700" cy="1353953"/>
          </a:xfrm>
        </p:grpSpPr>
        <p:sp>
          <p:nvSpPr>
            <p:cNvPr id="572" name="Shape 572"/>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573" name="Shape 573"/>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74" name="Shape 574"/>
          <p:cNvSpPr txBox="1"/>
          <p:nvPr>
            <p:ph type="title"/>
          </p:nvPr>
        </p:nvSpPr>
        <p:spPr>
          <a:xfrm>
            <a:off x="3464303" y="2176242"/>
            <a:ext cx="2238300" cy="4302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1000"/>
              <a:t>Lorem ipsum dolor sit</a:t>
            </a:r>
            <a:endParaRPr sz="1000"/>
          </a:p>
        </p:txBody>
      </p:sp>
      <p:sp>
        <p:nvSpPr>
          <p:cNvPr id="575" name="Shape 575"/>
          <p:cNvSpPr txBox="1"/>
          <p:nvPr>
            <p:ph idx="4294967295" type="body"/>
          </p:nvPr>
        </p:nvSpPr>
        <p:spPr>
          <a:xfrm>
            <a:off x="3464303" y="2606419"/>
            <a:ext cx="2238300" cy="649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descr="shutterstock_512483578.jpg" id="576" name="Shape 576"/>
          <p:cNvPicPr preferRelativeResize="0"/>
          <p:nvPr/>
        </p:nvPicPr>
        <p:blipFill rotWithShape="1">
          <a:blip r:embed="rId5">
            <a:alphaModFix/>
          </a:blip>
          <a:srcRect b="11982" l="0" r="0" t="11982"/>
          <a:stretch/>
        </p:blipFill>
        <p:spPr>
          <a:xfrm>
            <a:off x="5832591" y="2091175"/>
            <a:ext cx="2501198" cy="1267840"/>
          </a:xfrm>
          <a:prstGeom prst="rect">
            <a:avLst/>
          </a:prstGeom>
          <a:noFill/>
          <a:ln>
            <a:noFill/>
          </a:ln>
        </p:spPr>
      </p:pic>
      <p:sp>
        <p:nvSpPr>
          <p:cNvPr id="577" name="Shape 577"/>
          <p:cNvSpPr txBox="1"/>
          <p:nvPr/>
        </p:nvSpPr>
        <p:spPr>
          <a:xfrm>
            <a:off x="5856250" y="241820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578" name="Shape 578"/>
          <p:cNvGrpSpPr/>
          <p:nvPr/>
        </p:nvGrpSpPr>
        <p:grpSpPr>
          <a:xfrm>
            <a:off x="5832591" y="3274596"/>
            <a:ext cx="2501700" cy="1353953"/>
            <a:chOff x="830400" y="3274596"/>
            <a:chExt cx="2501700" cy="1353953"/>
          </a:xfrm>
        </p:grpSpPr>
        <p:sp>
          <p:nvSpPr>
            <p:cNvPr id="579" name="Shape 579"/>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580" name="Shape 58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81" name="Shape 581"/>
          <p:cNvSpPr txBox="1"/>
          <p:nvPr>
            <p:ph type="title"/>
          </p:nvPr>
        </p:nvSpPr>
        <p:spPr>
          <a:xfrm>
            <a:off x="5960978" y="3455478"/>
            <a:ext cx="2238300" cy="4302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1000"/>
              <a:t>Lorem ipsum dolor sit</a:t>
            </a:r>
            <a:endParaRPr sz="1000"/>
          </a:p>
        </p:txBody>
      </p:sp>
      <p:sp>
        <p:nvSpPr>
          <p:cNvPr id="582" name="Shape 582"/>
          <p:cNvSpPr txBox="1"/>
          <p:nvPr>
            <p:ph idx="4294967295" type="body"/>
          </p:nvPr>
        </p:nvSpPr>
        <p:spPr>
          <a:xfrm>
            <a:off x="5960978" y="3885655"/>
            <a:ext cx="2238300" cy="649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800"/>
              <a:t>Lorem ipsum dolor sit amet, consectetur adipiscing elit, sed do eiusmod tempor dolor incididunt labore dolore magna aliqua. </a:t>
            </a:r>
            <a:endParaRPr sz="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6" name="Shape 586"/>
        <p:cNvGrpSpPr/>
        <p:nvPr/>
      </p:nvGrpSpPr>
      <p:grpSpPr>
        <a:xfrm>
          <a:off x="0" y="0"/>
          <a:ext cx="0" cy="0"/>
          <a:chOff x="0" y="0"/>
          <a:chExt cx="0" cy="0"/>
        </a:xfrm>
      </p:grpSpPr>
      <p:sp>
        <p:nvSpPr>
          <p:cNvPr id="587" name="Shape 587"/>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000000"/>
                </a:solidFill>
              </a:rPr>
              <a:t>Deliverables</a:t>
            </a:r>
            <a:endParaRPr/>
          </a:p>
        </p:txBody>
      </p:sp>
      <p:sp>
        <p:nvSpPr>
          <p:cNvPr id="588" name="Shape 588"/>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sp>
        <p:nvSpPr>
          <p:cNvPr id="589" name="Shape 589"/>
          <p:cNvSpPr txBox="1"/>
          <p:nvPr/>
        </p:nvSpPr>
        <p:spPr>
          <a:xfrm>
            <a:off x="9923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Consectetur nec labore</a:t>
            </a:r>
            <a:endParaRPr b="1" sz="800">
              <a:solidFill>
                <a:schemeClr val="dk1"/>
              </a:solidFill>
              <a:latin typeface="Lato"/>
              <a:ea typeface="Lato"/>
              <a:cs typeface="Lato"/>
              <a:sym typeface="Lato"/>
            </a:endParaRPr>
          </a:p>
        </p:txBody>
      </p:sp>
      <p:sp>
        <p:nvSpPr>
          <p:cNvPr id="590" name="Shape 590"/>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45K</a:t>
            </a:r>
            <a:endParaRPr b="1" sz="4800">
              <a:solidFill>
                <a:schemeClr val="dk1"/>
              </a:solidFill>
              <a:latin typeface="Lato"/>
              <a:ea typeface="Lato"/>
              <a:cs typeface="Lato"/>
              <a:sym typeface="Lato"/>
            </a:endParaRPr>
          </a:p>
        </p:txBody>
      </p:sp>
      <p:sp>
        <p:nvSpPr>
          <p:cNvPr id="591" name="Shape 591"/>
          <p:cNvSpPr txBox="1"/>
          <p:nvPr/>
        </p:nvSpPr>
        <p:spPr>
          <a:xfrm>
            <a:off x="8426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 Lorem ipsum dolor sit amet ut labore et dolore magna</a:t>
            </a:r>
            <a:endParaRPr b="1" sz="1100">
              <a:solidFill>
                <a:schemeClr val="accent1"/>
              </a:solidFill>
              <a:latin typeface="Lato"/>
              <a:ea typeface="Lato"/>
              <a:cs typeface="Lato"/>
              <a:sym typeface="Lato"/>
            </a:endParaRPr>
          </a:p>
        </p:txBody>
      </p:sp>
      <p:cxnSp>
        <p:nvCxnSpPr>
          <p:cNvPr id="592" name="Shape 592"/>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593" name="Shape 593"/>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Adipiscing elit sed</a:t>
            </a:r>
            <a:endParaRPr b="1" sz="800">
              <a:solidFill>
                <a:schemeClr val="dk1"/>
              </a:solidFill>
              <a:latin typeface="Lato"/>
              <a:ea typeface="Lato"/>
              <a:cs typeface="Lato"/>
              <a:sym typeface="Lato"/>
            </a:endParaRPr>
          </a:p>
        </p:txBody>
      </p:sp>
      <p:sp>
        <p:nvSpPr>
          <p:cNvPr id="594" name="Shape 594"/>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690K</a:t>
            </a:r>
            <a:endParaRPr b="1" sz="4800">
              <a:solidFill>
                <a:schemeClr val="dk1"/>
              </a:solidFill>
              <a:latin typeface="Lato"/>
              <a:ea typeface="Lato"/>
              <a:cs typeface="Lato"/>
              <a:sym typeface="Lato"/>
            </a:endParaRPr>
          </a:p>
        </p:txBody>
      </p:sp>
      <p:sp>
        <p:nvSpPr>
          <p:cNvPr id="595" name="Shape 595"/>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Tempor incididunt ut labore et dolore magna aliqua</a:t>
            </a:r>
            <a:endParaRPr b="1" sz="1100">
              <a:solidFill>
                <a:schemeClr val="accent1"/>
              </a:solidFill>
              <a:latin typeface="Lato"/>
              <a:ea typeface="Lato"/>
              <a:cs typeface="Lato"/>
              <a:sym typeface="Lato"/>
            </a:endParaRPr>
          </a:p>
        </p:txBody>
      </p:sp>
      <p:cxnSp>
        <p:nvCxnSpPr>
          <p:cNvPr id="596" name="Shape 596"/>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597" name="Shape 597"/>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Sed eiusmod</a:t>
            </a:r>
            <a:endParaRPr b="1" sz="800">
              <a:solidFill>
                <a:schemeClr val="dk1"/>
              </a:solidFill>
              <a:latin typeface="Lato"/>
              <a:ea typeface="Lato"/>
              <a:cs typeface="Lato"/>
              <a:sym typeface="Lato"/>
            </a:endParaRPr>
          </a:p>
        </p:txBody>
      </p:sp>
      <p:sp>
        <p:nvSpPr>
          <p:cNvPr id="598" name="Shape 598"/>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100K</a:t>
            </a:r>
            <a:endParaRPr b="1" sz="4800">
              <a:solidFill>
                <a:schemeClr val="dk1"/>
              </a:solidFill>
              <a:latin typeface="Lato"/>
              <a:ea typeface="Lato"/>
              <a:cs typeface="Lato"/>
              <a:sym typeface="Lato"/>
            </a:endParaRPr>
          </a:p>
        </p:txBody>
      </p:sp>
      <p:sp>
        <p:nvSpPr>
          <p:cNvPr id="599" name="Shape 599"/>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Do eiusmod tempor incididunt ut labore et dolore magna </a:t>
            </a:r>
            <a:endParaRPr b="1" sz="1100">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Shape 60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000000"/>
                </a:solidFill>
              </a:rPr>
              <a:t>Vision</a:t>
            </a:r>
            <a:endParaRPr sz="800"/>
          </a:p>
        </p:txBody>
      </p:sp>
      <p:sp>
        <p:nvSpPr>
          <p:cNvPr id="605" name="Shape 605"/>
          <p:cNvSpPr txBox="1"/>
          <p:nvPr/>
        </p:nvSpPr>
        <p:spPr>
          <a:xfrm>
            <a:off x="460540" y="3462416"/>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06" name="Shape 606"/>
          <p:cNvSpPr txBox="1"/>
          <p:nvPr>
            <p:ph type="title"/>
          </p:nvPr>
        </p:nvSpPr>
        <p:spPr>
          <a:xfrm>
            <a:off x="803537" y="2278750"/>
            <a:ext cx="2214900" cy="23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07" name="Shape 607"/>
          <p:cNvSpPr txBox="1"/>
          <p:nvPr>
            <p:ph idx="4294967295" type="body"/>
          </p:nvPr>
        </p:nvSpPr>
        <p:spPr>
          <a:xfrm>
            <a:off x="803537" y="2509675"/>
            <a:ext cx="2214900" cy="5505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08" name="Shape 608"/>
          <p:cNvSpPr txBox="1"/>
          <p:nvPr/>
        </p:nvSpPr>
        <p:spPr>
          <a:xfrm>
            <a:off x="2062849"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09" name="Shape 609"/>
          <p:cNvSpPr txBox="1"/>
          <p:nvPr>
            <p:ph type="title"/>
          </p:nvPr>
        </p:nvSpPr>
        <p:spPr>
          <a:xfrm>
            <a:off x="2230906" y="3837600"/>
            <a:ext cx="2214900" cy="23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0" name="Shape 610"/>
          <p:cNvSpPr txBox="1"/>
          <p:nvPr>
            <p:ph idx="4294967295" type="body"/>
          </p:nvPr>
        </p:nvSpPr>
        <p:spPr>
          <a:xfrm>
            <a:off x="2230906" y="4068525"/>
            <a:ext cx="2214900" cy="5505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1" name="Shape 611"/>
          <p:cNvSpPr txBox="1"/>
          <p:nvPr/>
        </p:nvSpPr>
        <p:spPr>
          <a:xfrm>
            <a:off x="3465538" y="3462416"/>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2" name="Shape 612"/>
          <p:cNvSpPr txBox="1"/>
          <p:nvPr>
            <p:ph type="title"/>
          </p:nvPr>
        </p:nvSpPr>
        <p:spPr>
          <a:xfrm>
            <a:off x="3681909" y="2278750"/>
            <a:ext cx="2214900" cy="23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3" name="Shape 613"/>
          <p:cNvSpPr txBox="1"/>
          <p:nvPr>
            <p:ph idx="4294967295" type="body"/>
          </p:nvPr>
        </p:nvSpPr>
        <p:spPr>
          <a:xfrm>
            <a:off x="3681909" y="2509675"/>
            <a:ext cx="2214900" cy="5505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4" name="Shape 614"/>
          <p:cNvSpPr txBox="1"/>
          <p:nvPr/>
        </p:nvSpPr>
        <p:spPr>
          <a:xfrm>
            <a:off x="4871274"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5" name="Shape 615"/>
          <p:cNvSpPr txBox="1"/>
          <p:nvPr>
            <p:ph type="title"/>
          </p:nvPr>
        </p:nvSpPr>
        <p:spPr>
          <a:xfrm>
            <a:off x="5136128" y="3837600"/>
            <a:ext cx="2214900" cy="23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6" name="Shape 616"/>
          <p:cNvSpPr txBox="1"/>
          <p:nvPr>
            <p:ph idx="4294967295" type="body"/>
          </p:nvPr>
        </p:nvSpPr>
        <p:spPr>
          <a:xfrm>
            <a:off x="5136128" y="4068525"/>
            <a:ext cx="2214900" cy="5505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7" name="Shape 617"/>
          <p:cNvSpPr txBox="1"/>
          <p:nvPr/>
        </p:nvSpPr>
        <p:spPr>
          <a:xfrm>
            <a:off x="6325138" y="346241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8" name="Shape 618"/>
          <p:cNvSpPr txBox="1"/>
          <p:nvPr>
            <p:ph type="title"/>
          </p:nvPr>
        </p:nvSpPr>
        <p:spPr>
          <a:xfrm>
            <a:off x="6585599" y="2278750"/>
            <a:ext cx="2214900" cy="23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9" name="Shape 619"/>
          <p:cNvSpPr txBox="1"/>
          <p:nvPr>
            <p:ph idx="4294967295" type="body"/>
          </p:nvPr>
        </p:nvSpPr>
        <p:spPr>
          <a:xfrm>
            <a:off x="6585599" y="2509675"/>
            <a:ext cx="2214900" cy="5505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pic>
        <p:nvPicPr>
          <p:cNvPr descr="shutterstock_429987889_edited.jpg" id="620" name="Shape 620"/>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621" name="Shape 621"/>
          <p:cNvGrpSpPr/>
          <p:nvPr/>
        </p:nvGrpSpPr>
        <p:grpSpPr>
          <a:xfrm>
            <a:off x="845575" y="3060165"/>
            <a:ext cx="92400" cy="411825"/>
            <a:chOff x="845575" y="2563700"/>
            <a:chExt cx="92400" cy="411825"/>
          </a:xfrm>
        </p:grpSpPr>
        <p:cxnSp>
          <p:nvCxnSpPr>
            <p:cNvPr id="622" name="Shape 6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3" name="Shape 623"/>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24" name="Shape 624"/>
          <p:cNvGrpSpPr/>
          <p:nvPr/>
        </p:nvGrpSpPr>
        <p:grpSpPr>
          <a:xfrm rot="10800000">
            <a:off x="2296375" y="3339567"/>
            <a:ext cx="92400" cy="411825"/>
            <a:chOff x="2070100" y="2563700"/>
            <a:chExt cx="92400" cy="411825"/>
          </a:xfrm>
        </p:grpSpPr>
        <p:cxnSp>
          <p:nvCxnSpPr>
            <p:cNvPr id="625" name="Shape 625"/>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6" name="Shape 626"/>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27" name="Shape 627"/>
          <p:cNvGrpSpPr/>
          <p:nvPr/>
        </p:nvGrpSpPr>
        <p:grpSpPr>
          <a:xfrm>
            <a:off x="3747175" y="3060165"/>
            <a:ext cx="92400" cy="411825"/>
            <a:chOff x="845575" y="2563700"/>
            <a:chExt cx="92400" cy="411825"/>
          </a:xfrm>
        </p:grpSpPr>
        <p:cxnSp>
          <p:nvCxnSpPr>
            <p:cNvPr id="628" name="Shape 628"/>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9" name="Shape 629"/>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30" name="Shape 630"/>
          <p:cNvGrpSpPr/>
          <p:nvPr/>
        </p:nvGrpSpPr>
        <p:grpSpPr>
          <a:xfrm rot="10800000">
            <a:off x="5197975" y="3339567"/>
            <a:ext cx="92400" cy="411825"/>
            <a:chOff x="2070100" y="2563700"/>
            <a:chExt cx="92400" cy="411825"/>
          </a:xfrm>
        </p:grpSpPr>
        <p:cxnSp>
          <p:nvCxnSpPr>
            <p:cNvPr id="631" name="Shape 631"/>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32" name="Shape 63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33" name="Shape 633"/>
          <p:cNvGrpSpPr/>
          <p:nvPr/>
        </p:nvGrpSpPr>
        <p:grpSpPr>
          <a:xfrm>
            <a:off x="6648775" y="3060165"/>
            <a:ext cx="92400" cy="411825"/>
            <a:chOff x="845575" y="2563700"/>
            <a:chExt cx="92400" cy="411825"/>
          </a:xfrm>
        </p:grpSpPr>
        <p:cxnSp>
          <p:nvCxnSpPr>
            <p:cNvPr id="634" name="Shape 634"/>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35" name="Shape 635"/>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title"/>
          </p:nvPr>
        </p:nvSpPr>
        <p:spPr>
          <a:xfrm>
            <a:off x="728344" y="1318650"/>
            <a:ext cx="2207700" cy="559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Team</a:t>
            </a:r>
            <a:endParaRPr b="0"/>
          </a:p>
        </p:txBody>
      </p:sp>
      <p:sp>
        <p:nvSpPr>
          <p:cNvPr id="641" name="Shape 641"/>
          <p:cNvSpPr txBox="1"/>
          <p:nvPr>
            <p:ph idx="1" type="body"/>
          </p:nvPr>
        </p:nvSpPr>
        <p:spPr>
          <a:xfrm>
            <a:off x="721250" y="1965150"/>
            <a:ext cx="2207700" cy="22011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pic>
        <p:nvPicPr>
          <p:cNvPr descr="offset_comp_460623_edited2.jpg" id="642" name="Shape 642"/>
          <p:cNvPicPr preferRelativeResize="0"/>
          <p:nvPr/>
        </p:nvPicPr>
        <p:blipFill rotWithShape="1">
          <a:blip r:embed="rId3">
            <a:alphaModFix/>
          </a:blip>
          <a:srcRect b="13763" l="18414" r="49922" t="7989"/>
          <a:stretch/>
        </p:blipFill>
        <p:spPr>
          <a:xfrm>
            <a:off x="3123150" y="1184600"/>
            <a:ext cx="1978073" cy="3262599"/>
          </a:xfrm>
          <a:prstGeom prst="rect">
            <a:avLst/>
          </a:prstGeom>
          <a:noFill/>
          <a:ln>
            <a:noFill/>
          </a:ln>
        </p:spPr>
      </p:pic>
      <p:sp>
        <p:nvSpPr>
          <p:cNvPr id="643" name="Shape 643"/>
          <p:cNvSpPr txBox="1"/>
          <p:nvPr/>
        </p:nvSpPr>
        <p:spPr>
          <a:xfrm>
            <a:off x="3202795" y="3781738"/>
            <a:ext cx="1521000" cy="163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GB" sz="600">
                <a:solidFill>
                  <a:srgbClr val="FFFFFF"/>
                </a:solidFill>
              </a:rPr>
              <a:t>CEO</a:t>
            </a:r>
            <a:endParaRPr b="1" sz="600">
              <a:solidFill>
                <a:srgbClr val="FFFFFF"/>
              </a:solidFill>
            </a:endParaRPr>
          </a:p>
        </p:txBody>
      </p:sp>
      <p:sp>
        <p:nvSpPr>
          <p:cNvPr id="644" name="Shape 644"/>
          <p:cNvSpPr txBox="1"/>
          <p:nvPr/>
        </p:nvSpPr>
        <p:spPr>
          <a:xfrm>
            <a:off x="3202795" y="3960772"/>
            <a:ext cx="1521000" cy="407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Berry Books</a:t>
            </a:r>
            <a:endParaRPr>
              <a:solidFill>
                <a:srgbClr val="FFFFFF"/>
              </a:solidFill>
            </a:endParaRPr>
          </a:p>
        </p:txBody>
      </p:sp>
      <p:pic>
        <p:nvPicPr>
          <p:cNvPr descr="offset_comp_457517_edited3.jpg" id="645" name="Shape 645"/>
          <p:cNvPicPr preferRelativeResize="0"/>
          <p:nvPr/>
        </p:nvPicPr>
        <p:blipFill rotWithShape="1">
          <a:blip r:embed="rId4">
            <a:alphaModFix/>
          </a:blip>
          <a:srcRect b="18785" l="43063" r="32250" t="20063"/>
          <a:stretch/>
        </p:blipFill>
        <p:spPr>
          <a:xfrm>
            <a:off x="5146775" y="1184600"/>
            <a:ext cx="1973625" cy="3262599"/>
          </a:xfrm>
          <a:prstGeom prst="rect">
            <a:avLst/>
          </a:prstGeom>
          <a:noFill/>
          <a:ln>
            <a:noFill/>
          </a:ln>
        </p:spPr>
      </p:pic>
      <p:sp>
        <p:nvSpPr>
          <p:cNvPr id="646" name="Shape 646"/>
          <p:cNvSpPr txBox="1"/>
          <p:nvPr/>
        </p:nvSpPr>
        <p:spPr>
          <a:xfrm>
            <a:off x="5230277" y="3781738"/>
            <a:ext cx="1521000" cy="163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GB" sz="600">
                <a:solidFill>
                  <a:srgbClr val="FFFFFF"/>
                </a:solidFill>
              </a:rPr>
              <a:t>CFO</a:t>
            </a:r>
            <a:endParaRPr b="1" sz="600">
              <a:solidFill>
                <a:srgbClr val="FFFFFF"/>
              </a:solidFill>
            </a:endParaRPr>
          </a:p>
        </p:txBody>
      </p:sp>
      <p:sp>
        <p:nvSpPr>
          <p:cNvPr id="647" name="Shape 647"/>
          <p:cNvSpPr txBox="1"/>
          <p:nvPr/>
        </p:nvSpPr>
        <p:spPr>
          <a:xfrm>
            <a:off x="5230277" y="3960772"/>
            <a:ext cx="1521000" cy="407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pic>
        <p:nvPicPr>
          <p:cNvPr descr="offset_comp_442889_edtied2.jpg" id="648" name="Shape 648"/>
          <p:cNvPicPr preferRelativeResize="0"/>
          <p:nvPr/>
        </p:nvPicPr>
        <p:blipFill rotWithShape="1">
          <a:blip r:embed="rId5">
            <a:alphaModFix/>
          </a:blip>
          <a:srcRect b="41174" l="39974" r="39264" t="7395"/>
          <a:stretch/>
        </p:blipFill>
        <p:spPr>
          <a:xfrm>
            <a:off x="7170375" y="1184600"/>
            <a:ext cx="1973625" cy="3262599"/>
          </a:xfrm>
          <a:prstGeom prst="rect">
            <a:avLst/>
          </a:prstGeom>
          <a:noFill/>
          <a:ln>
            <a:noFill/>
          </a:ln>
        </p:spPr>
      </p:pic>
      <p:sp>
        <p:nvSpPr>
          <p:cNvPr id="649" name="Shape 649"/>
          <p:cNvSpPr txBox="1"/>
          <p:nvPr/>
        </p:nvSpPr>
        <p:spPr>
          <a:xfrm>
            <a:off x="7252904" y="3781738"/>
            <a:ext cx="1521000" cy="163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GB" sz="600">
                <a:solidFill>
                  <a:srgbClr val="FFFFFF"/>
                </a:solidFill>
              </a:rPr>
              <a:t>Sales Director</a:t>
            </a:r>
            <a:endParaRPr b="1" sz="600">
              <a:solidFill>
                <a:srgbClr val="FFFFFF"/>
              </a:solidFill>
            </a:endParaRPr>
          </a:p>
        </p:txBody>
      </p:sp>
      <p:sp>
        <p:nvSpPr>
          <p:cNvPr id="650" name="Shape 650"/>
          <p:cNvSpPr txBox="1"/>
          <p:nvPr/>
        </p:nvSpPr>
        <p:spPr>
          <a:xfrm>
            <a:off x="7252929" y="3960772"/>
            <a:ext cx="1521000" cy="407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4" name="Shape 654"/>
        <p:cNvGrpSpPr/>
        <p:nvPr/>
      </p:nvGrpSpPr>
      <p:grpSpPr>
        <a:xfrm>
          <a:off x="0" y="0"/>
          <a:ext cx="0" cy="0"/>
          <a:chOff x="0" y="0"/>
          <a:chExt cx="0" cy="0"/>
        </a:xfrm>
      </p:grpSpPr>
      <p:sp>
        <p:nvSpPr>
          <p:cNvPr id="655" name="Shape 655"/>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t>CEO</a:t>
            </a:r>
            <a:endParaRPr sz="800"/>
          </a:p>
        </p:txBody>
      </p:sp>
      <p:sp>
        <p:nvSpPr>
          <p:cNvPr id="656" name="Shape 656"/>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Berry Books</a:t>
            </a:r>
            <a:endParaRPr/>
          </a:p>
        </p:txBody>
      </p:sp>
      <p:sp>
        <p:nvSpPr>
          <p:cNvPr id="657" name="Shape 657"/>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58" name="Shape 658"/>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659" name="Shape 659"/>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660" name="Shape 660"/>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661" name="Shape 661"/>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662" name="Shape 662"/>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663" name="Shape 663"/>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664" name="Shape 664"/>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665" name="Shape 665"/>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666" name="Shape 666"/>
          <p:cNvGrpSpPr/>
          <p:nvPr/>
        </p:nvGrpSpPr>
        <p:grpSpPr>
          <a:xfrm>
            <a:off x="1252104" y="3553575"/>
            <a:ext cx="2234577" cy="82200"/>
            <a:chOff x="1690385" y="3350900"/>
            <a:chExt cx="1823400" cy="82200"/>
          </a:xfrm>
        </p:grpSpPr>
        <p:sp>
          <p:nvSpPr>
            <p:cNvPr id="667" name="Shape 667"/>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8" name="Shape 668"/>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669" name="Shape 669"/>
          <p:cNvGrpSpPr/>
          <p:nvPr/>
        </p:nvGrpSpPr>
        <p:grpSpPr>
          <a:xfrm>
            <a:off x="1252086" y="3775225"/>
            <a:ext cx="2234595" cy="82200"/>
            <a:chOff x="1690370" y="3572550"/>
            <a:chExt cx="1823415" cy="82200"/>
          </a:xfrm>
        </p:grpSpPr>
        <p:sp>
          <p:nvSpPr>
            <p:cNvPr id="670" name="Shape 670"/>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1" name="Shape 671"/>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672" name="Shape 672"/>
          <p:cNvGrpSpPr/>
          <p:nvPr/>
        </p:nvGrpSpPr>
        <p:grpSpPr>
          <a:xfrm>
            <a:off x="1252102" y="3969725"/>
            <a:ext cx="2234579" cy="82206"/>
            <a:chOff x="1690383" y="3767050"/>
            <a:chExt cx="1823402" cy="82206"/>
          </a:xfrm>
        </p:grpSpPr>
        <p:sp>
          <p:nvSpPr>
            <p:cNvPr id="673" name="Shape 673"/>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4" name="Shape 674"/>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675" name="Shape 675"/>
          <p:cNvGrpSpPr/>
          <p:nvPr/>
        </p:nvGrpSpPr>
        <p:grpSpPr>
          <a:xfrm>
            <a:off x="1252104" y="4184600"/>
            <a:ext cx="2234577" cy="82200"/>
            <a:chOff x="1690385" y="3981925"/>
            <a:chExt cx="1823400" cy="82200"/>
          </a:xfrm>
        </p:grpSpPr>
        <p:sp>
          <p:nvSpPr>
            <p:cNvPr id="676" name="Shape 676"/>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7" name="Shape 677"/>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pic>
        <p:nvPicPr>
          <p:cNvPr descr="offset_comp_460623_edited2.jpg" id="678" name="Shape 678"/>
          <p:cNvPicPr preferRelativeResize="0"/>
          <p:nvPr/>
        </p:nvPicPr>
        <p:blipFill rotWithShape="1">
          <a:blip r:embed="rId3">
            <a:alphaModFix/>
          </a:blip>
          <a:srcRect b="16826" l="6668" r="32150" t="8357"/>
          <a:stretch/>
        </p:blipFill>
        <p:spPr>
          <a:xfrm>
            <a:off x="5146750" y="1184598"/>
            <a:ext cx="3997252" cy="32625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Shape 683"/>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t>CFO</a:t>
            </a:r>
            <a:endParaRPr sz="800"/>
          </a:p>
        </p:txBody>
      </p:sp>
      <p:sp>
        <p:nvSpPr>
          <p:cNvPr id="684" name="Shape 684"/>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Vinny Viewer</a:t>
            </a:r>
            <a:endParaRPr/>
          </a:p>
        </p:txBody>
      </p:sp>
      <p:sp>
        <p:nvSpPr>
          <p:cNvPr id="685" name="Shape 685"/>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86" name="Shape 686"/>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687" name="Shape 687"/>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688" name="Shape 688"/>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689" name="Shape 689"/>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690" name="Shape 690"/>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691" name="Shape 691"/>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692" name="Shape 692"/>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693" name="Shape 693"/>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694" name="Shape 694"/>
          <p:cNvGrpSpPr/>
          <p:nvPr/>
        </p:nvGrpSpPr>
        <p:grpSpPr>
          <a:xfrm>
            <a:off x="1252104" y="3553575"/>
            <a:ext cx="2234577" cy="82200"/>
            <a:chOff x="1690385" y="3350900"/>
            <a:chExt cx="1823400" cy="82200"/>
          </a:xfrm>
        </p:grpSpPr>
        <p:sp>
          <p:nvSpPr>
            <p:cNvPr id="695" name="Shape 695"/>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96" name="Shape 696"/>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697" name="Shape 697"/>
          <p:cNvGrpSpPr/>
          <p:nvPr/>
        </p:nvGrpSpPr>
        <p:grpSpPr>
          <a:xfrm>
            <a:off x="1252086" y="3775225"/>
            <a:ext cx="2234595" cy="82200"/>
            <a:chOff x="1690370" y="3572550"/>
            <a:chExt cx="1823415" cy="82200"/>
          </a:xfrm>
        </p:grpSpPr>
        <p:sp>
          <p:nvSpPr>
            <p:cNvPr id="698" name="Shape 698"/>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99" name="Shape 699"/>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700" name="Shape 700"/>
          <p:cNvGrpSpPr/>
          <p:nvPr/>
        </p:nvGrpSpPr>
        <p:grpSpPr>
          <a:xfrm>
            <a:off x="1252102" y="3969725"/>
            <a:ext cx="2234579" cy="82206"/>
            <a:chOff x="1690383" y="3767050"/>
            <a:chExt cx="1823402" cy="82206"/>
          </a:xfrm>
        </p:grpSpPr>
        <p:sp>
          <p:nvSpPr>
            <p:cNvPr id="701" name="Shape 701"/>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2" name="Shape 702"/>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703" name="Shape 703"/>
          <p:cNvGrpSpPr/>
          <p:nvPr/>
        </p:nvGrpSpPr>
        <p:grpSpPr>
          <a:xfrm>
            <a:off x="1252104" y="4184600"/>
            <a:ext cx="2234577" cy="82200"/>
            <a:chOff x="1690385" y="3981925"/>
            <a:chExt cx="1823400" cy="82200"/>
          </a:xfrm>
        </p:grpSpPr>
        <p:sp>
          <p:nvSpPr>
            <p:cNvPr id="704" name="Shape 704"/>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5" name="Shape 705"/>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pic>
        <p:nvPicPr>
          <p:cNvPr descr="offset_comp_457517_edited2.jpg" id="706" name="Shape 706"/>
          <p:cNvPicPr preferRelativeResize="0"/>
          <p:nvPr/>
        </p:nvPicPr>
        <p:blipFill rotWithShape="1">
          <a:blip r:embed="rId3">
            <a:alphaModFix/>
          </a:blip>
          <a:srcRect b="16038" l="35221" r="15852" t="22747"/>
          <a:stretch/>
        </p:blipFill>
        <p:spPr>
          <a:xfrm>
            <a:off x="5146750" y="1184600"/>
            <a:ext cx="3997252" cy="32625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0" name="Shape 710"/>
        <p:cNvGrpSpPr/>
        <p:nvPr/>
      </p:nvGrpSpPr>
      <p:grpSpPr>
        <a:xfrm>
          <a:off x="0" y="0"/>
          <a:ext cx="0" cy="0"/>
          <a:chOff x="0" y="0"/>
          <a:chExt cx="0" cy="0"/>
        </a:xfrm>
      </p:grpSpPr>
      <p:sp>
        <p:nvSpPr>
          <p:cNvPr id="711" name="Shape 711"/>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800"/>
              <a:t>Sales Director</a:t>
            </a:r>
            <a:endParaRPr sz="800"/>
          </a:p>
        </p:txBody>
      </p:sp>
      <p:sp>
        <p:nvSpPr>
          <p:cNvPr id="712" name="Shape 712"/>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Wendy Writers</a:t>
            </a:r>
            <a:endParaRPr/>
          </a:p>
        </p:txBody>
      </p:sp>
      <p:sp>
        <p:nvSpPr>
          <p:cNvPr id="713" name="Shape 713"/>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714" name="Shape 714"/>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715" name="Shape 715"/>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716" name="Shape 716"/>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717" name="Shape 717"/>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718" name="Shape 718"/>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719" name="Shape 719"/>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720" name="Shape 720"/>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721" name="Shape 721"/>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722" name="Shape 722"/>
          <p:cNvGrpSpPr/>
          <p:nvPr/>
        </p:nvGrpSpPr>
        <p:grpSpPr>
          <a:xfrm>
            <a:off x="1252104" y="3553575"/>
            <a:ext cx="2234577" cy="82200"/>
            <a:chOff x="1690385" y="3350900"/>
            <a:chExt cx="1823400" cy="82200"/>
          </a:xfrm>
        </p:grpSpPr>
        <p:sp>
          <p:nvSpPr>
            <p:cNvPr id="723" name="Shape 723"/>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4" name="Shape 724"/>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725" name="Shape 725"/>
          <p:cNvGrpSpPr/>
          <p:nvPr/>
        </p:nvGrpSpPr>
        <p:grpSpPr>
          <a:xfrm>
            <a:off x="1252086" y="3775225"/>
            <a:ext cx="2234595" cy="82200"/>
            <a:chOff x="1690370" y="3572550"/>
            <a:chExt cx="1823415" cy="82200"/>
          </a:xfrm>
        </p:grpSpPr>
        <p:sp>
          <p:nvSpPr>
            <p:cNvPr id="726" name="Shape 726"/>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7" name="Shape 727"/>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728" name="Shape 728"/>
          <p:cNvGrpSpPr/>
          <p:nvPr/>
        </p:nvGrpSpPr>
        <p:grpSpPr>
          <a:xfrm>
            <a:off x="1252102" y="3969725"/>
            <a:ext cx="2234579" cy="82206"/>
            <a:chOff x="1690383" y="3767050"/>
            <a:chExt cx="1823402" cy="82206"/>
          </a:xfrm>
        </p:grpSpPr>
        <p:sp>
          <p:nvSpPr>
            <p:cNvPr id="729" name="Shape 729"/>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0" name="Shape 730"/>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731" name="Shape 731"/>
          <p:cNvGrpSpPr/>
          <p:nvPr/>
        </p:nvGrpSpPr>
        <p:grpSpPr>
          <a:xfrm>
            <a:off x="1252104" y="4184600"/>
            <a:ext cx="2234577" cy="82200"/>
            <a:chOff x="1690385" y="3981925"/>
            <a:chExt cx="1823400" cy="82200"/>
          </a:xfrm>
        </p:grpSpPr>
        <p:sp>
          <p:nvSpPr>
            <p:cNvPr id="732" name="Shape 732"/>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3" name="Shape 733"/>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pic>
        <p:nvPicPr>
          <p:cNvPr descr="offset_comp_442889_edtied2.jpg" id="734" name="Shape 734"/>
          <p:cNvPicPr preferRelativeResize="0"/>
          <p:nvPr/>
        </p:nvPicPr>
        <p:blipFill rotWithShape="1">
          <a:blip r:embed="rId3">
            <a:alphaModFix/>
          </a:blip>
          <a:srcRect b="34280" l="29212" r="25768" t="10659"/>
          <a:stretch/>
        </p:blipFill>
        <p:spPr>
          <a:xfrm>
            <a:off x="5146750" y="1184600"/>
            <a:ext cx="3997253"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1" name="Shape 181"/>
        <p:cNvGrpSpPr/>
        <p:nvPr/>
      </p:nvGrpSpPr>
      <p:grpSpPr>
        <a:xfrm>
          <a:off x="0" y="0"/>
          <a:ext cx="0" cy="0"/>
          <a:chOff x="0" y="0"/>
          <a:chExt cx="0" cy="0"/>
        </a:xfrm>
      </p:grpSpPr>
      <p:sp>
        <p:nvSpPr>
          <p:cNvPr id="182" name="Shape 182"/>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TOC</a:t>
            </a:r>
            <a:endParaRPr/>
          </a:p>
        </p:txBody>
      </p:sp>
      <p:sp>
        <p:nvSpPr>
          <p:cNvPr id="183" name="Shape 183"/>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3"/>
              </a:rPr>
              <a:t>Overview</a:t>
            </a:r>
            <a:endParaRPr sz="1300">
              <a:solidFill>
                <a:srgbClr val="FFFFFF"/>
              </a:solidFill>
              <a:latin typeface="Raleway"/>
              <a:ea typeface="Raleway"/>
              <a:cs typeface="Raleway"/>
              <a:sym typeface="Raleway"/>
            </a:endParaRPr>
          </a:p>
        </p:txBody>
      </p:sp>
      <p:sp>
        <p:nvSpPr>
          <p:cNvPr id="184" name="Shape 184"/>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4"/>
              </a:rPr>
              <a:t>Problems to solve</a:t>
            </a:r>
            <a:endParaRPr sz="1300">
              <a:solidFill>
                <a:srgbClr val="FFFFFF"/>
              </a:solidFill>
              <a:latin typeface="Raleway"/>
              <a:ea typeface="Raleway"/>
              <a:cs typeface="Raleway"/>
              <a:sym typeface="Raleway"/>
            </a:endParaRPr>
          </a:p>
        </p:txBody>
      </p:sp>
      <p:sp>
        <p:nvSpPr>
          <p:cNvPr id="185" name="Shape 185"/>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5"/>
              </a:rPr>
              <a:t>Project objective</a:t>
            </a:r>
            <a:endParaRPr sz="1300">
              <a:solidFill>
                <a:srgbClr val="FFFFFF"/>
              </a:solidFill>
              <a:latin typeface="Raleway"/>
              <a:ea typeface="Raleway"/>
              <a:cs typeface="Raleway"/>
              <a:sym typeface="Raleway"/>
            </a:endParaRPr>
          </a:p>
        </p:txBody>
      </p:sp>
      <p:sp>
        <p:nvSpPr>
          <p:cNvPr id="186" name="Shape 186"/>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6"/>
              </a:rPr>
              <a:t>Market trends</a:t>
            </a:r>
            <a:endParaRPr sz="1300">
              <a:solidFill>
                <a:srgbClr val="FFFFFF"/>
              </a:solidFill>
              <a:latin typeface="Raleway"/>
              <a:ea typeface="Raleway"/>
              <a:cs typeface="Raleway"/>
              <a:sym typeface="Raleway"/>
            </a:endParaRPr>
          </a:p>
        </p:txBody>
      </p:sp>
      <p:sp>
        <p:nvSpPr>
          <p:cNvPr id="187" name="Shape 187"/>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7"/>
              </a:rPr>
              <a:t>Trend analysis</a:t>
            </a:r>
            <a:endParaRPr sz="1300">
              <a:solidFill>
                <a:srgbClr val="FFFFFF"/>
              </a:solidFill>
              <a:latin typeface="Raleway"/>
              <a:ea typeface="Raleway"/>
              <a:cs typeface="Raleway"/>
              <a:sym typeface="Raleway"/>
            </a:endParaRPr>
          </a:p>
        </p:txBody>
      </p:sp>
      <p:sp>
        <p:nvSpPr>
          <p:cNvPr id="188" name="Shape 188"/>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8"/>
              </a:rPr>
              <a:t>Target audience</a:t>
            </a:r>
            <a:endParaRPr sz="1300">
              <a:solidFill>
                <a:srgbClr val="FFFFFF"/>
              </a:solidFill>
              <a:latin typeface="Raleway"/>
              <a:ea typeface="Raleway"/>
              <a:cs typeface="Raleway"/>
              <a:sym typeface="Raleway"/>
            </a:endParaRPr>
          </a:p>
        </p:txBody>
      </p:sp>
      <p:sp>
        <p:nvSpPr>
          <p:cNvPr id="189" name="Shape 18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9"/>
              </a:rPr>
              <a:t>Proposed solution</a:t>
            </a:r>
            <a:endParaRPr sz="1300">
              <a:solidFill>
                <a:srgbClr val="FFFFFF"/>
              </a:solidFill>
              <a:latin typeface="Raleway"/>
              <a:ea typeface="Raleway"/>
              <a:cs typeface="Raleway"/>
              <a:sym typeface="Raleway"/>
            </a:endParaRPr>
          </a:p>
        </p:txBody>
      </p:sp>
      <p:sp>
        <p:nvSpPr>
          <p:cNvPr id="190" name="Shape 190"/>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10"/>
              </a:rPr>
              <a:t>Process</a:t>
            </a:r>
            <a:endParaRPr sz="1300">
              <a:solidFill>
                <a:srgbClr val="FFFFFF"/>
              </a:solidFill>
              <a:latin typeface="Raleway"/>
              <a:ea typeface="Raleway"/>
              <a:cs typeface="Raleway"/>
              <a:sym typeface="Raleway"/>
            </a:endParaRPr>
          </a:p>
        </p:txBody>
      </p:sp>
      <p:sp>
        <p:nvSpPr>
          <p:cNvPr id="191" name="Shape 191"/>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11"/>
              </a:rPr>
              <a:t>Deliverables</a:t>
            </a:r>
            <a:endParaRPr sz="1300">
              <a:solidFill>
                <a:srgbClr val="FFFFFF"/>
              </a:solidFill>
              <a:latin typeface="Raleway"/>
              <a:ea typeface="Raleway"/>
              <a:cs typeface="Raleway"/>
              <a:sym typeface="Raleway"/>
            </a:endParaRPr>
          </a:p>
        </p:txBody>
      </p:sp>
      <p:sp>
        <p:nvSpPr>
          <p:cNvPr id="192" name="Shape 192"/>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12"/>
              </a:rPr>
              <a:t>Vision</a:t>
            </a:r>
            <a:endParaRPr sz="1300">
              <a:solidFill>
                <a:srgbClr val="FFFFFF"/>
              </a:solidFill>
              <a:latin typeface="Raleway"/>
              <a:ea typeface="Raleway"/>
              <a:cs typeface="Raleway"/>
              <a:sym typeface="Raleway"/>
            </a:endParaRPr>
          </a:p>
        </p:txBody>
      </p:sp>
      <p:sp>
        <p:nvSpPr>
          <p:cNvPr id="193" name="Shape 193"/>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300">
                <a:solidFill>
                  <a:srgbClr val="FFFFFF"/>
                </a:solidFill>
                <a:uFill>
                  <a:noFill/>
                </a:uFill>
                <a:latin typeface="Raleway"/>
                <a:ea typeface="Raleway"/>
                <a:cs typeface="Raleway"/>
                <a:sym typeface="Raleway"/>
                <a:hlinkClick r:id="rId13"/>
              </a:rPr>
              <a:t>Team</a:t>
            </a:r>
            <a:endParaRPr sz="1300">
              <a:solidFill>
                <a:srgbClr val="FFFFFF"/>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8" name="Shape 738"/>
        <p:cNvGrpSpPr/>
        <p:nvPr/>
      </p:nvGrpSpPr>
      <p:grpSpPr>
        <a:xfrm>
          <a:off x="0" y="0"/>
          <a:ext cx="0" cy="0"/>
          <a:chOff x="0" y="0"/>
          <a:chExt cx="0" cy="0"/>
        </a:xfrm>
      </p:grpSpPr>
      <p:sp>
        <p:nvSpPr>
          <p:cNvPr id="739" name="Shape 739"/>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Overview</a:t>
            </a:r>
            <a:endParaRPr/>
          </a:p>
        </p:txBody>
      </p:sp>
      <p:sp>
        <p:nvSpPr>
          <p:cNvPr id="199" name="Shape 199"/>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sz="1100"/>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endParaRPr sz="1100"/>
          </a:p>
        </p:txBody>
      </p:sp>
      <p:pic>
        <p:nvPicPr>
          <p:cNvPr descr="shutterstock_429987889_edited.jpg" id="200" name="Shape 20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Problems to solve</a:t>
            </a:r>
            <a:endParaRPr/>
          </a:p>
        </p:txBody>
      </p:sp>
      <p:sp>
        <p:nvSpPr>
          <p:cNvPr id="206" name="Shape 206"/>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7" name="Shape 207"/>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08" name="Shape 208"/>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9" name="Shape 209"/>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0" name="Shape 21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1" name="Shape 21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2" name="Shape 212"/>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3" name="Shape 213"/>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17" name="Shape 217"/>
        <p:cNvGrpSpPr/>
        <p:nvPr/>
      </p:nvGrpSpPr>
      <p:grpSpPr>
        <a:xfrm>
          <a:off x="0" y="0"/>
          <a:ext cx="0" cy="0"/>
          <a:chOff x="0" y="0"/>
          <a:chExt cx="0" cy="0"/>
        </a:xfrm>
      </p:grpSpPr>
      <p:sp>
        <p:nvSpPr>
          <p:cNvPr id="218" name="Shape 218"/>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200"/>
              <a:t>Project objective</a:t>
            </a:r>
            <a:endParaRPr sz="1200"/>
          </a:p>
        </p:txBody>
      </p:sp>
      <p:sp>
        <p:nvSpPr>
          <p:cNvPr id="219" name="Shape 21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3000">
                <a:solidFill>
                  <a:srgbClr val="FFFFFF"/>
                </a:solidFill>
              </a:rPr>
              <a:t>Lorem ipsum dolor sit amet, consectetur adipiscing elit, sed do eiusmod tempor incididunt ut labore et dolore magna aliqua ipsum dolor sit amet.</a:t>
            </a:r>
            <a:endParaRPr sz="3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Shape 224"/>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t>Understanding the market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Shape 229"/>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Market trends</a:t>
            </a:r>
            <a:endParaRPr/>
          </a:p>
          <a:p>
            <a:pPr indent="0" lvl="0" marL="0">
              <a:spcBef>
                <a:spcPts val="0"/>
              </a:spcBef>
              <a:spcAft>
                <a:spcPts val="0"/>
              </a:spcAft>
              <a:buNone/>
            </a:pPr>
            <a:r>
              <a:rPr b="0" lang="en-GB"/>
              <a:t>01</a:t>
            </a:r>
            <a:endParaRPr b="0"/>
          </a:p>
        </p:txBody>
      </p:sp>
      <p:sp>
        <p:nvSpPr>
          <p:cNvPr id="230" name="Shape 230"/>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indent="0" lvl="0" marL="0" rtl="0">
              <a:spcBef>
                <a:spcPts val="1600"/>
              </a:spcBef>
              <a:spcAft>
                <a:spcPts val="0"/>
              </a:spcAft>
              <a:buNone/>
            </a:pPr>
            <a:r>
              <a:rPr b="1" lang="en-GB" sz="1100">
                <a:solidFill>
                  <a:schemeClr val="dk2"/>
                </a:solidFill>
              </a:rPr>
              <a:t>Client Implications:</a:t>
            </a:r>
            <a:endParaRPr b="1" sz="1100">
              <a:solidFill>
                <a:schemeClr val="dk2"/>
              </a:solidFill>
            </a:endParaRPr>
          </a:p>
          <a:p>
            <a:pPr indent="0" lvl="0" marL="0">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descr="QuickTip.jpg" id="231" name="Shape 231"/>
          <p:cNvPicPr preferRelativeResize="0"/>
          <p:nvPr/>
        </p:nvPicPr>
        <p:blipFill rotWithShape="1">
          <a:blip r:embed="rId3">
            <a:alphaModFix/>
          </a:blip>
          <a:srcRect b="-130" l="26259" r="26537" t="0"/>
          <a:stretch/>
        </p:blipFill>
        <p:spPr>
          <a:xfrm>
            <a:off x="5146750" y="1184600"/>
            <a:ext cx="1973633" cy="3262601"/>
          </a:xfrm>
          <a:prstGeom prst="rect">
            <a:avLst/>
          </a:prstGeom>
          <a:noFill/>
          <a:ln>
            <a:noFill/>
          </a:ln>
        </p:spPr>
      </p:pic>
      <p:grpSp>
        <p:nvGrpSpPr>
          <p:cNvPr id="232" name="Shape 232"/>
          <p:cNvGrpSpPr/>
          <p:nvPr/>
        </p:nvGrpSpPr>
        <p:grpSpPr>
          <a:xfrm>
            <a:off x="5146750" y="3327825"/>
            <a:ext cx="1973700" cy="1119300"/>
            <a:chOff x="5146750" y="3327825"/>
            <a:chExt cx="1973700" cy="1119300"/>
          </a:xfrm>
        </p:grpSpPr>
        <p:sp>
          <p:nvSpPr>
            <p:cNvPr id="233" name="Shape 233"/>
            <p:cNvSpPr/>
            <p:nvPr/>
          </p:nvSpPr>
          <p:spPr>
            <a:xfrm>
              <a:off x="5146750" y="3327825"/>
              <a:ext cx="1973700" cy="1119300"/>
            </a:xfrm>
            <a:prstGeom prst="rect">
              <a:avLst/>
            </a:prstGeom>
            <a:solidFill>
              <a:srgbClr val="008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a:p>
              <a:pPr indent="0" lvl="0" marL="0" rtl="0">
                <a:spcBef>
                  <a:spcPts val="0"/>
                </a:spcBef>
                <a:spcAft>
                  <a:spcPts val="0"/>
                </a:spcAft>
                <a:buNone/>
              </a:pPr>
              <a:r>
                <a:t/>
              </a:r>
              <a:endParaRPr/>
            </a:p>
          </p:txBody>
        </p:sp>
        <p:sp>
          <p:nvSpPr>
            <p:cNvPr id="234" name="Shape 234"/>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GB" sz="1200">
                  <a:solidFill>
                    <a:srgbClr val="FFFFFF"/>
                  </a:solidFill>
                </a:rPr>
                <a:t>QUICK TIP</a:t>
              </a:r>
              <a:endParaRPr b="1" sz="1200">
                <a:solidFill>
                  <a:srgbClr val="FFFFFF"/>
                </a:solidFill>
              </a:endParaRPr>
            </a:p>
            <a:p>
              <a:pPr indent="0" lvl="0" marL="0" rtl="0">
                <a:lnSpc>
                  <a:spcPct val="115000"/>
                </a:lnSpc>
                <a:spcBef>
                  <a:spcPts val="0"/>
                </a:spcBef>
                <a:spcAft>
                  <a:spcPts val="0"/>
                </a:spcAft>
                <a:buNone/>
              </a:pPr>
              <a:r>
                <a:t/>
              </a:r>
              <a:endParaRPr sz="700">
                <a:solidFill>
                  <a:srgbClr val="FFFFFF"/>
                </a:solidFill>
              </a:endParaRPr>
            </a:p>
            <a:p>
              <a:pPr indent="0" lvl="0" marL="0" rtl="0">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grpSp>
      <p:pic>
        <p:nvPicPr>
          <p:cNvPr descr="shutterstock_368732306.jpg" id="235" name="Shape 235"/>
          <p:cNvPicPr preferRelativeResize="0"/>
          <p:nvPr/>
        </p:nvPicPr>
        <p:blipFill rotWithShape="1">
          <a:blip r:embed="rId4">
            <a:alphaModFix/>
          </a:blip>
          <a:srcRect b="0" l="29621" r="29621" t="4942"/>
          <a:stretch/>
        </p:blipFill>
        <p:spPr>
          <a:xfrm>
            <a:off x="7170362" y="1184600"/>
            <a:ext cx="1973638" cy="32625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Market trends</a:t>
            </a:r>
            <a:endParaRPr/>
          </a:p>
          <a:p>
            <a:pPr indent="0" lvl="0" marL="0" rtl="0">
              <a:spcBef>
                <a:spcPts val="0"/>
              </a:spcBef>
              <a:spcAft>
                <a:spcPts val="0"/>
              </a:spcAft>
              <a:buNone/>
            </a:pPr>
            <a:r>
              <a:rPr b="0" lang="en-GB"/>
              <a:t>02</a:t>
            </a:r>
            <a:endParaRPr b="0"/>
          </a:p>
        </p:txBody>
      </p:sp>
      <p:sp>
        <p:nvSpPr>
          <p:cNvPr id="241" name="Shape 241"/>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indent="0" lvl="0" marL="0" rtl="0">
              <a:spcBef>
                <a:spcPts val="1600"/>
              </a:spcBef>
              <a:spcAft>
                <a:spcPts val="0"/>
              </a:spcAft>
              <a:buNone/>
            </a:pPr>
            <a:r>
              <a:rPr b="1" lang="en-GB" sz="1100">
                <a:solidFill>
                  <a:schemeClr val="dk2"/>
                </a:solidFill>
              </a:rPr>
              <a:t>Client Implications:</a:t>
            </a:r>
            <a:endParaRPr b="1" sz="1100">
              <a:solidFill>
                <a:schemeClr val="dk2"/>
              </a:solidFill>
            </a:endParaRPr>
          </a:p>
          <a:p>
            <a:pPr indent="0" lvl="0" marL="0" rtl="0">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descr="shutterstock_199014602.jpg" id="242" name="Shape 242"/>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solidFill>
                  <a:srgbClr val="000000"/>
                </a:solidFill>
              </a:rPr>
              <a:t>Trend analysis</a:t>
            </a:r>
            <a:endParaRPr/>
          </a:p>
        </p:txBody>
      </p:sp>
      <p:sp>
        <p:nvSpPr>
          <p:cNvPr id="248" name="Shape 248"/>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a:t>
            </a:r>
            <a:r>
              <a:rPr lang="en-GB" sz="1100"/>
              <a:t> sit amet, consectetur adipiscing elit, sed do eiusmod tempor incididunt labore dolore magna aliqua. Lorem ipsum dolor sit amet, consectetur adipiscing elit.</a:t>
            </a:r>
            <a:endParaRPr sz="1100"/>
          </a:p>
        </p:txBody>
      </p:sp>
      <p:grpSp>
        <p:nvGrpSpPr>
          <p:cNvPr id="249" name="Shape 249"/>
          <p:cNvGrpSpPr/>
          <p:nvPr/>
        </p:nvGrpSpPr>
        <p:grpSpPr>
          <a:xfrm>
            <a:off x="507401" y="2561203"/>
            <a:ext cx="7694961" cy="2203868"/>
            <a:chOff x="507401" y="2561203"/>
            <a:chExt cx="7694961" cy="2203868"/>
          </a:xfrm>
        </p:grpSpPr>
        <p:grpSp>
          <p:nvGrpSpPr>
            <p:cNvPr id="250" name="Shape 250"/>
            <p:cNvGrpSpPr/>
            <p:nvPr/>
          </p:nvGrpSpPr>
          <p:grpSpPr>
            <a:xfrm>
              <a:off x="936487" y="2597895"/>
              <a:ext cx="7265875" cy="1739171"/>
              <a:chOff x="872477" y="2521699"/>
              <a:chExt cx="7399058" cy="1739171"/>
            </a:xfrm>
          </p:grpSpPr>
          <p:sp>
            <p:nvSpPr>
              <p:cNvPr id="251" name="Shape 251"/>
              <p:cNvSpPr/>
              <p:nvPr/>
            </p:nvSpPr>
            <p:spPr>
              <a:xfrm>
                <a:off x="872480" y="2521725"/>
                <a:ext cx="7394100" cy="17391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52" name="Shape 252"/>
              <p:cNvGrpSpPr/>
              <p:nvPr/>
            </p:nvGrpSpPr>
            <p:grpSpPr>
              <a:xfrm>
                <a:off x="872477" y="2521699"/>
                <a:ext cx="7399058" cy="1739171"/>
                <a:chOff x="830400" y="2729250"/>
                <a:chExt cx="7399058" cy="1531500"/>
              </a:xfrm>
            </p:grpSpPr>
            <p:cxnSp>
              <p:nvCxnSpPr>
                <p:cNvPr id="253" name="Shape 253"/>
                <p:cNvCxnSpPr/>
                <p:nvPr/>
              </p:nvCxnSpPr>
              <p:spPr>
                <a:xfrm>
                  <a:off x="835358" y="409891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54" name="Shape 254"/>
                <p:cNvCxnSpPr/>
                <p:nvPr/>
              </p:nvCxnSpPr>
              <p:spPr>
                <a:xfrm>
                  <a:off x="835358" y="394673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55" name="Shape 255"/>
                <p:cNvCxnSpPr/>
                <p:nvPr/>
              </p:nvCxnSpPr>
              <p:spPr>
                <a:xfrm>
                  <a:off x="830400" y="4258271"/>
                  <a:ext cx="7394100" cy="0"/>
                </a:xfrm>
                <a:prstGeom prst="straightConnector1">
                  <a:avLst/>
                </a:prstGeom>
                <a:noFill/>
                <a:ln cap="flat" cmpd="sng" w="9525">
                  <a:solidFill>
                    <a:srgbClr val="FFFFFF"/>
                  </a:solidFill>
                  <a:prstDash val="solid"/>
                  <a:round/>
                  <a:headEnd len="med" w="med" type="none"/>
                  <a:tailEnd len="med" w="med" type="none"/>
                </a:ln>
              </p:spPr>
            </p:cxnSp>
            <p:cxnSp>
              <p:nvCxnSpPr>
                <p:cNvPr id="256" name="Shape 256"/>
                <p:cNvCxnSpPr/>
                <p:nvPr/>
              </p:nvCxnSpPr>
              <p:spPr>
                <a:xfrm rot="10800000">
                  <a:off x="83040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7" name="Shape 257"/>
                <p:cNvCxnSpPr/>
                <p:nvPr/>
              </p:nvCxnSpPr>
              <p:spPr>
                <a:xfrm rot="10800000">
                  <a:off x="144656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8" name="Shape 258"/>
                <p:cNvCxnSpPr/>
                <p:nvPr/>
              </p:nvCxnSpPr>
              <p:spPr>
                <a:xfrm rot="10800000">
                  <a:off x="452739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9" name="Shape 259"/>
                <p:cNvCxnSpPr/>
                <p:nvPr/>
              </p:nvCxnSpPr>
              <p:spPr>
                <a:xfrm rot="10800000">
                  <a:off x="514356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0" name="Shape 260"/>
                <p:cNvCxnSpPr/>
                <p:nvPr/>
              </p:nvCxnSpPr>
              <p:spPr>
                <a:xfrm rot="10800000">
                  <a:off x="575972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1" name="Shape 261"/>
                <p:cNvCxnSpPr/>
                <p:nvPr/>
              </p:nvCxnSpPr>
              <p:spPr>
                <a:xfrm rot="10800000">
                  <a:off x="637589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2" name="Shape 262"/>
                <p:cNvCxnSpPr/>
                <p:nvPr/>
              </p:nvCxnSpPr>
              <p:spPr>
                <a:xfrm rot="10800000">
                  <a:off x="8221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3" name="Shape 263"/>
                <p:cNvCxnSpPr/>
                <p:nvPr/>
              </p:nvCxnSpPr>
              <p:spPr>
                <a:xfrm rot="10800000">
                  <a:off x="206273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4" name="Shape 264"/>
                <p:cNvCxnSpPr/>
                <p:nvPr/>
              </p:nvCxnSpPr>
              <p:spPr>
                <a:xfrm rot="10800000">
                  <a:off x="267889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5" name="Shape 265"/>
                <p:cNvCxnSpPr/>
                <p:nvPr/>
              </p:nvCxnSpPr>
              <p:spPr>
                <a:xfrm rot="10800000">
                  <a:off x="3295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6" name="Shape 266"/>
                <p:cNvCxnSpPr/>
                <p:nvPr/>
              </p:nvCxnSpPr>
              <p:spPr>
                <a:xfrm rot="10800000">
                  <a:off x="391123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7" name="Shape 267"/>
                <p:cNvCxnSpPr/>
                <p:nvPr/>
              </p:nvCxnSpPr>
              <p:spPr>
                <a:xfrm rot="10800000">
                  <a:off x="699206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8" name="Shape 268"/>
                <p:cNvCxnSpPr/>
                <p:nvPr/>
              </p:nvCxnSpPr>
              <p:spPr>
                <a:xfrm rot="10800000">
                  <a:off x="760822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9" name="Shape 269"/>
                <p:cNvCxnSpPr/>
                <p:nvPr/>
              </p:nvCxnSpPr>
              <p:spPr>
                <a:xfrm>
                  <a:off x="835358" y="379454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0" name="Shape 270"/>
                <p:cNvCxnSpPr/>
                <p:nvPr/>
              </p:nvCxnSpPr>
              <p:spPr>
                <a:xfrm>
                  <a:off x="835358" y="364236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1" name="Shape 271"/>
                <p:cNvCxnSpPr/>
                <p:nvPr/>
              </p:nvCxnSpPr>
              <p:spPr>
                <a:xfrm>
                  <a:off x="835358" y="349017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2" name="Shape 272"/>
                <p:cNvCxnSpPr/>
                <p:nvPr/>
              </p:nvCxnSpPr>
              <p:spPr>
                <a:xfrm>
                  <a:off x="835358" y="333799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3" name="Shape 273"/>
                <p:cNvCxnSpPr/>
                <p:nvPr/>
              </p:nvCxnSpPr>
              <p:spPr>
                <a:xfrm>
                  <a:off x="835358" y="318580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4" name="Shape 274"/>
                <p:cNvCxnSpPr/>
                <p:nvPr/>
              </p:nvCxnSpPr>
              <p:spPr>
                <a:xfrm>
                  <a:off x="835358" y="303362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5" name="Shape 275"/>
                <p:cNvCxnSpPr/>
                <p:nvPr/>
              </p:nvCxnSpPr>
              <p:spPr>
                <a:xfrm>
                  <a:off x="835358" y="288143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6" name="Shape 276"/>
                <p:cNvCxnSpPr/>
                <p:nvPr/>
              </p:nvCxnSpPr>
              <p:spPr>
                <a:xfrm>
                  <a:off x="830400" y="2729250"/>
                  <a:ext cx="7394100" cy="0"/>
                </a:xfrm>
                <a:prstGeom prst="straightConnector1">
                  <a:avLst/>
                </a:prstGeom>
                <a:noFill/>
                <a:ln cap="flat" cmpd="sng" w="9525">
                  <a:solidFill>
                    <a:srgbClr val="FFFFFF"/>
                  </a:solidFill>
                  <a:prstDash val="solid"/>
                  <a:round/>
                  <a:headEnd len="med" w="med" type="none"/>
                  <a:tailEnd len="med" w="med" type="none"/>
                </a:ln>
              </p:spPr>
            </p:cxnSp>
          </p:grpSp>
        </p:grpSp>
        <p:sp>
          <p:nvSpPr>
            <p:cNvPr id="277" name="Shape 277"/>
            <p:cNvSpPr txBox="1"/>
            <p:nvPr/>
          </p:nvSpPr>
          <p:spPr>
            <a:xfrm>
              <a:off x="1064592"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278" name="Shape 278"/>
            <p:cNvSpPr txBox="1"/>
            <p:nvPr/>
          </p:nvSpPr>
          <p:spPr>
            <a:xfrm>
              <a:off x="1681438" y="4390855"/>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279" name="Shape 279"/>
            <p:cNvSpPr txBox="1"/>
            <p:nvPr/>
          </p:nvSpPr>
          <p:spPr>
            <a:xfrm>
              <a:off x="2278946"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280" name="Shape 280"/>
            <p:cNvSpPr txBox="1"/>
            <p:nvPr/>
          </p:nvSpPr>
          <p:spPr>
            <a:xfrm>
              <a:off x="2886433"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281" name="Shape 281"/>
            <p:cNvSpPr txBox="1"/>
            <p:nvPr/>
          </p:nvSpPr>
          <p:spPr>
            <a:xfrm>
              <a:off x="3485495"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endParaRPr sz="700">
                <a:solidFill>
                  <a:srgbClr val="666666"/>
                </a:solidFill>
                <a:latin typeface="Lato"/>
                <a:ea typeface="Lato"/>
                <a:cs typeface="Lato"/>
                <a:sym typeface="Lato"/>
              </a:endParaRPr>
            </a:p>
          </p:txBody>
        </p:sp>
        <p:sp>
          <p:nvSpPr>
            <p:cNvPr id="282" name="Shape 282"/>
            <p:cNvSpPr txBox="1"/>
            <p:nvPr/>
          </p:nvSpPr>
          <p:spPr>
            <a:xfrm>
              <a:off x="4092693"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283" name="Shape 283"/>
            <p:cNvSpPr txBox="1"/>
            <p:nvPr/>
          </p:nvSpPr>
          <p:spPr>
            <a:xfrm>
              <a:off x="4698726"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284" name="Shape 284"/>
            <p:cNvSpPr txBox="1"/>
            <p:nvPr/>
          </p:nvSpPr>
          <p:spPr>
            <a:xfrm>
              <a:off x="5300952"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endParaRPr sz="700">
                <a:solidFill>
                  <a:srgbClr val="666666"/>
                </a:solidFill>
                <a:latin typeface="Lato"/>
                <a:ea typeface="Lato"/>
                <a:cs typeface="Lato"/>
                <a:sym typeface="Lato"/>
              </a:endParaRPr>
            </a:p>
          </p:txBody>
        </p:sp>
        <p:sp>
          <p:nvSpPr>
            <p:cNvPr id="285" name="Shape 285"/>
            <p:cNvSpPr txBox="1"/>
            <p:nvPr/>
          </p:nvSpPr>
          <p:spPr>
            <a:xfrm>
              <a:off x="5908336"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endParaRPr sz="700">
                <a:solidFill>
                  <a:srgbClr val="666666"/>
                </a:solidFill>
                <a:latin typeface="Lato"/>
                <a:ea typeface="Lato"/>
                <a:cs typeface="Lato"/>
                <a:sym typeface="Lato"/>
              </a:endParaRPr>
            </a:p>
          </p:txBody>
        </p:sp>
        <p:sp>
          <p:nvSpPr>
            <p:cNvPr id="286" name="Shape 286"/>
            <p:cNvSpPr txBox="1"/>
            <p:nvPr/>
          </p:nvSpPr>
          <p:spPr>
            <a:xfrm>
              <a:off x="6512473"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endParaRPr sz="700">
                <a:solidFill>
                  <a:srgbClr val="666666"/>
                </a:solidFill>
                <a:latin typeface="Lato"/>
                <a:ea typeface="Lato"/>
                <a:cs typeface="Lato"/>
                <a:sym typeface="Lato"/>
              </a:endParaRPr>
            </a:p>
          </p:txBody>
        </p:sp>
        <p:sp>
          <p:nvSpPr>
            <p:cNvPr id="287" name="Shape 287"/>
            <p:cNvSpPr txBox="1"/>
            <p:nvPr/>
          </p:nvSpPr>
          <p:spPr>
            <a:xfrm>
              <a:off x="7120044"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288" name="Shape 288"/>
            <p:cNvSpPr txBox="1"/>
            <p:nvPr/>
          </p:nvSpPr>
          <p:spPr>
            <a:xfrm>
              <a:off x="7722713" y="4390853"/>
              <a:ext cx="358500" cy="251700"/>
            </a:xfrm>
            <a:prstGeom prst="rect">
              <a:avLst/>
            </a:prstGeom>
            <a:noFill/>
            <a:ln>
              <a:noFill/>
            </a:ln>
          </p:spPr>
          <p:txBody>
            <a:bodyPr anchorCtr="0" anchor="ctr" bIns="91425" lIns="91425" spcFirstLastPara="1" rIns="91425" wrap="square" tIns="91425">
              <a:noAutofit/>
            </a:bodyPr>
            <a:lstStyle/>
            <a:p>
              <a:pPr indent="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endParaRPr sz="700">
                <a:solidFill>
                  <a:srgbClr val="666666"/>
                </a:solidFill>
                <a:latin typeface="Lato"/>
                <a:ea typeface="Lato"/>
                <a:cs typeface="Lato"/>
                <a:sym typeface="Lato"/>
              </a:endParaRPr>
            </a:p>
          </p:txBody>
        </p:sp>
        <p:sp>
          <p:nvSpPr>
            <p:cNvPr id="289" name="Shape 289"/>
            <p:cNvSpPr txBox="1"/>
            <p:nvPr/>
          </p:nvSpPr>
          <p:spPr>
            <a:xfrm>
              <a:off x="634436" y="428089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90" name="Shape 290"/>
            <p:cNvSpPr txBox="1"/>
            <p:nvPr/>
          </p:nvSpPr>
          <p:spPr>
            <a:xfrm>
              <a:off x="634436" y="393414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91" name="Shape 291"/>
            <p:cNvSpPr txBox="1"/>
            <p:nvPr/>
          </p:nvSpPr>
          <p:spPr>
            <a:xfrm>
              <a:off x="634436" y="3590088"/>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92" name="Shape 292"/>
            <p:cNvSpPr txBox="1"/>
            <p:nvPr/>
          </p:nvSpPr>
          <p:spPr>
            <a:xfrm>
              <a:off x="634436" y="3246037"/>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93" name="Shape 293"/>
            <p:cNvSpPr txBox="1"/>
            <p:nvPr/>
          </p:nvSpPr>
          <p:spPr>
            <a:xfrm>
              <a:off x="634436" y="2904684"/>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94" name="Shape 294"/>
            <p:cNvSpPr txBox="1"/>
            <p:nvPr/>
          </p:nvSpPr>
          <p:spPr>
            <a:xfrm>
              <a:off x="507401" y="2561203"/>
              <a:ext cx="4707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95" name="Shape 295"/>
            <p:cNvSpPr/>
            <p:nvPr/>
          </p:nvSpPr>
          <p:spPr>
            <a:xfrm rot="-5400000">
              <a:off x="1459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6" name="Shape 296"/>
            <p:cNvSpPr/>
            <p:nvPr/>
          </p:nvSpPr>
          <p:spPr>
            <a:xfrm rot="-5400000">
              <a:off x="1232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7" name="Shape 297"/>
            <p:cNvSpPr/>
            <p:nvPr/>
          </p:nvSpPr>
          <p:spPr>
            <a:xfrm rot="-5400000">
              <a:off x="848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8" name="Shape 298"/>
            <p:cNvSpPr/>
            <p:nvPr/>
          </p:nvSpPr>
          <p:spPr>
            <a:xfrm rot="-5400000">
              <a:off x="621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9" name="Shape 299"/>
            <p:cNvSpPr/>
            <p:nvPr/>
          </p:nvSpPr>
          <p:spPr>
            <a:xfrm rot="-5400000">
              <a:off x="3263182"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0" name="Shape 300"/>
            <p:cNvSpPr/>
            <p:nvPr/>
          </p:nvSpPr>
          <p:spPr>
            <a:xfrm rot="-5400000">
              <a:off x="3036207"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1" name="Shape 301"/>
            <p:cNvSpPr/>
            <p:nvPr/>
          </p:nvSpPr>
          <p:spPr>
            <a:xfrm rot="-5400000">
              <a:off x="266413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2" name="Shape 302"/>
            <p:cNvSpPr/>
            <p:nvPr/>
          </p:nvSpPr>
          <p:spPr>
            <a:xfrm rot="-5400000">
              <a:off x="243716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Shape 303"/>
            <p:cNvSpPr/>
            <p:nvPr/>
          </p:nvSpPr>
          <p:spPr>
            <a:xfrm rot="-5400000">
              <a:off x="205933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4" name="Shape 304"/>
            <p:cNvSpPr/>
            <p:nvPr/>
          </p:nvSpPr>
          <p:spPr>
            <a:xfrm rot="-5400000">
              <a:off x="183236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5" name="Shape 305"/>
            <p:cNvSpPr/>
            <p:nvPr/>
          </p:nvSpPr>
          <p:spPr>
            <a:xfrm rot="-5400000">
              <a:off x="6290680"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6" name="Shape 306"/>
            <p:cNvSpPr/>
            <p:nvPr/>
          </p:nvSpPr>
          <p:spPr>
            <a:xfrm rot="-5400000">
              <a:off x="6063705"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7" name="Shape 307"/>
            <p:cNvSpPr/>
            <p:nvPr/>
          </p:nvSpPr>
          <p:spPr>
            <a:xfrm rot="-5400000">
              <a:off x="68987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8" name="Shape 308"/>
            <p:cNvSpPr/>
            <p:nvPr/>
          </p:nvSpPr>
          <p:spPr>
            <a:xfrm rot="-5400000">
              <a:off x="66718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9" name="Shape 309"/>
            <p:cNvSpPr/>
            <p:nvPr/>
          </p:nvSpPr>
          <p:spPr>
            <a:xfrm rot="-5400000">
              <a:off x="750062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rot="-5400000">
              <a:off x="727365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rot="-5400000">
              <a:off x="387177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rot="-5400000">
              <a:off x="364480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3" name="Shape 313"/>
            <p:cNvSpPr/>
            <p:nvPr/>
          </p:nvSpPr>
          <p:spPr>
            <a:xfrm rot="-5400000">
              <a:off x="4477176"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4" name="Shape 314"/>
            <p:cNvSpPr/>
            <p:nvPr/>
          </p:nvSpPr>
          <p:spPr>
            <a:xfrm rot="-5400000">
              <a:off x="4250201"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5" name="Shape 315"/>
            <p:cNvSpPr/>
            <p:nvPr/>
          </p:nvSpPr>
          <p:spPr>
            <a:xfrm rot="-5400000">
              <a:off x="507987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6" name="Shape 316"/>
            <p:cNvSpPr/>
            <p:nvPr/>
          </p:nvSpPr>
          <p:spPr>
            <a:xfrm rot="-5400000">
              <a:off x="485290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7" name="Shape 317"/>
            <p:cNvSpPr/>
            <p:nvPr/>
          </p:nvSpPr>
          <p:spPr>
            <a:xfrm rot="-5400000">
              <a:off x="56852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8" name="Shape 318"/>
            <p:cNvSpPr/>
            <p:nvPr/>
          </p:nvSpPr>
          <p:spPr>
            <a:xfrm rot="-5400000">
              <a:off x="54583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19" name="Shape 319"/>
            <p:cNvGrpSpPr/>
            <p:nvPr/>
          </p:nvGrpSpPr>
          <p:grpSpPr>
            <a:xfrm>
              <a:off x="3958087" y="4513371"/>
              <a:ext cx="1222696" cy="251700"/>
              <a:chOff x="3996676" y="4556904"/>
              <a:chExt cx="1222696" cy="251700"/>
            </a:xfrm>
          </p:grpSpPr>
          <p:sp>
            <p:nvSpPr>
              <p:cNvPr id="320" name="Shape 320"/>
              <p:cNvSpPr/>
              <p:nvPr/>
            </p:nvSpPr>
            <p:spPr>
              <a:xfrm>
                <a:off x="3996676" y="4670225"/>
                <a:ext cx="60300" cy="603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txBox="1"/>
              <p:nvPr/>
            </p:nvSpPr>
            <p:spPr>
              <a:xfrm>
                <a:off x="400472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endParaRPr sz="700">
                  <a:solidFill>
                    <a:srgbClr val="000000"/>
                  </a:solidFill>
                  <a:latin typeface="Lato"/>
                  <a:ea typeface="Lato"/>
                  <a:cs typeface="Lato"/>
                  <a:sym typeface="Lato"/>
                </a:endParaRPr>
              </a:p>
            </p:txBody>
          </p:sp>
          <p:sp>
            <p:nvSpPr>
              <p:cNvPr id="322" name="Shape 322"/>
              <p:cNvSpPr/>
              <p:nvPr/>
            </p:nvSpPr>
            <p:spPr>
              <a:xfrm>
                <a:off x="4646126" y="4670225"/>
                <a:ext cx="60300" cy="603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txBox="1"/>
              <p:nvPr/>
            </p:nvSpPr>
            <p:spPr>
              <a:xfrm>
                <a:off x="465417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endParaRPr sz="700">
                  <a:solidFill>
                    <a:srgbClr val="000000"/>
                  </a:solidFill>
                  <a:latin typeface="Lato"/>
                  <a:ea typeface="Lato"/>
                  <a:cs typeface="Lato"/>
                  <a:sym typeface="Lato"/>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